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63" r:id="rId3"/>
    <p:sldId id="264" r:id="rId4"/>
    <p:sldId id="267" r:id="rId5"/>
    <p:sldId id="265" r:id="rId6"/>
    <p:sldId id="262" r:id="rId7"/>
    <p:sldId id="266" r:id="rId8"/>
    <p:sldId id="268" r:id="rId9"/>
    <p:sldId id="260" r:id="rId10"/>
    <p:sldId id="258" r:id="rId11"/>
    <p:sldId id="270" r:id="rId12"/>
    <p:sldId id="269" r:id="rId13"/>
    <p:sldId id="274" r:id="rId14"/>
    <p:sldId id="272" r:id="rId15"/>
    <p:sldId id="271" r:id="rId16"/>
    <p:sldId id="273" r:id="rId17"/>
    <p:sldId id="275" r:id="rId18"/>
  </p:sldIdLst>
  <p:sldSz cx="12192000" cy="6858000"/>
  <p:notesSz cx="6858000" cy="9144000"/>
  <p:embeddedFontLst>
    <p:embeddedFont>
      <p:font typeface="Oxygen" panose="02000503000000000000" pitchFamily="2" charset="0"/>
      <p:regular r:id="rId20"/>
      <p:bold r:id="rId21"/>
    </p:embeddedFont>
    <p:embeddedFont>
      <p:font typeface="Oxygen Light" panose="02000303000000000000" pitchFamily="2" charset="0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87" autoAdjust="0"/>
    <p:restoredTop sz="94614" autoAdjust="0"/>
  </p:normalViewPr>
  <p:slideViewPr>
    <p:cSldViewPr snapToGrid="0">
      <p:cViewPr>
        <p:scale>
          <a:sx n="100" d="100"/>
          <a:sy n="100" d="100"/>
        </p:scale>
        <p:origin x="93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text01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0" h="0" prst="angle"/>
              <a:bevelB w="19050" h="38100" prst="softRound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맑은 고딕" panose="020B0503020000020004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text01</c:v>
                </c:pt>
                <c:pt idx="1">
                  <c:v>text02</c:v>
                </c:pt>
                <c:pt idx="2">
                  <c:v>text03</c:v>
                </c:pt>
                <c:pt idx="3">
                  <c:v>text04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6C-4F2A-BD48-9C5EBDAFF7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text02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0" h="0" prst="angle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맑은 고딕" panose="020B0503020000020004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text01</c:v>
                </c:pt>
                <c:pt idx="1">
                  <c:v>text02</c:v>
                </c:pt>
                <c:pt idx="2">
                  <c:v>text03</c:v>
                </c:pt>
                <c:pt idx="3">
                  <c:v>text04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6C-4F2A-BD48-9C5EBDAFF73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text03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맑은 고딕" panose="020B0503020000020004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text01</c:v>
                </c:pt>
                <c:pt idx="1">
                  <c:v>text02</c:v>
                </c:pt>
                <c:pt idx="2">
                  <c:v>text03</c:v>
                </c:pt>
                <c:pt idx="3">
                  <c:v>text04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6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6C-4F2A-BD48-9C5EBDAFF7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0"/>
        <c:overlap val="-27"/>
        <c:axId val="617563352"/>
        <c:axId val="617570896"/>
      </c:barChart>
      <c:catAx>
        <c:axId val="617563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rgbClr val="525975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17570896"/>
        <c:crosses val="autoZero"/>
        <c:auto val="1"/>
        <c:lblAlgn val="ctr"/>
        <c:lblOffset val="100"/>
        <c:noMultiLvlLbl val="0"/>
      </c:catAx>
      <c:valAx>
        <c:axId val="6175708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17563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6962596099276479E-2"/>
          <c:y val="0.89792303526469164"/>
          <c:w val="0.96607468375236083"/>
          <c:h val="7.6397564298758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6350">
      <a:noFill/>
    </a:ln>
    <a:effectLst/>
  </c:spPr>
  <c:txPr>
    <a:bodyPr/>
    <a:lstStyle/>
    <a:p>
      <a:pPr>
        <a:defRPr sz="1100" baseline="0">
          <a:solidFill>
            <a:schemeClr val="tx1"/>
          </a:solidFill>
          <a:latin typeface="+mn-lt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text01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0" h="0" prst="angle"/>
              <a:bevelB w="19050" h="38100" prst="softRound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맑은 고딕" panose="020B0503020000020004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text01</c:v>
                </c:pt>
                <c:pt idx="1">
                  <c:v>text02</c:v>
                </c:pt>
                <c:pt idx="2">
                  <c:v>text03</c:v>
                </c:pt>
                <c:pt idx="3">
                  <c:v>text04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A1-4946-91A5-51210ABC731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text02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0" h="0" prst="angle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맑은 고딕" panose="020B0503020000020004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text01</c:v>
                </c:pt>
                <c:pt idx="1">
                  <c:v>text02</c:v>
                </c:pt>
                <c:pt idx="2">
                  <c:v>text03</c:v>
                </c:pt>
                <c:pt idx="3">
                  <c:v>text04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2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A1-4946-91A5-51210ABC731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text03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맑은 고딕" panose="020B0503020000020004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text01</c:v>
                </c:pt>
                <c:pt idx="1">
                  <c:v>text02</c:v>
                </c:pt>
                <c:pt idx="2">
                  <c:v>text03</c:v>
                </c:pt>
                <c:pt idx="3">
                  <c:v>text04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6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5A1-4946-91A5-51210ABC73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0"/>
        <c:overlap val="-27"/>
        <c:axId val="617563352"/>
        <c:axId val="617570896"/>
      </c:barChart>
      <c:catAx>
        <c:axId val="617563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rgbClr val="525975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맑은 고딕" panose="020B0503020000020004" pitchFamily="50" charset="-127"/>
                <a:cs typeface="+mn-cs"/>
              </a:defRPr>
            </a:pPr>
            <a:endParaRPr lang="ko-KR"/>
          </a:p>
        </c:txPr>
        <c:crossAx val="617570896"/>
        <c:crosses val="autoZero"/>
        <c:auto val="1"/>
        <c:lblAlgn val="ctr"/>
        <c:lblOffset val="100"/>
        <c:noMultiLvlLbl val="0"/>
      </c:catAx>
      <c:valAx>
        <c:axId val="6175708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17563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6962596099276479E-2"/>
          <c:y val="0.89792303526469164"/>
          <c:w val="0.96607468375236083"/>
          <c:h val="7.63975642987585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+mj-lt"/>
              <a:ea typeface="맑은 고딕" panose="020B0503020000020004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6350">
      <a:noFill/>
    </a:ln>
    <a:effectLst/>
  </c:spPr>
  <c:txPr>
    <a:bodyPr/>
    <a:lstStyle/>
    <a:p>
      <a:pPr>
        <a:defRPr sz="1100" baseline="0">
          <a:solidFill>
            <a:schemeClr val="tx1"/>
          </a:solidFill>
          <a:latin typeface="+mn-lt"/>
          <a:ea typeface="맑은 고딕" panose="020B0503020000020004" pitchFamily="50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text01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4.4867525979887385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4DE-4406-A763-0921EAD968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text01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DE-4406-A763-0921EAD968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text02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83000">
                  <a:schemeClr val="accent4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text01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4DE-4406-A763-0921EAD968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text03</c:v>
                </c:pt>
              </c:strCache>
            </c:strRef>
          </c:tx>
          <c:spPr>
            <a:solidFill>
              <a:schemeClr val="accent3">
                <a:alpha val="68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4.9852806644319264E-2"/>
                  <c:y val="5.729100483608997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4DE-4406-A763-0921EAD968E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text01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4DE-4406-A763-0921EAD968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50"/>
        <c:axId val="370780832"/>
        <c:axId val="370781160"/>
      </c:barChart>
      <c:catAx>
        <c:axId val="3707808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0781160"/>
        <c:crosses val="autoZero"/>
        <c:auto val="1"/>
        <c:lblAlgn val="ctr"/>
        <c:lblOffset val="100"/>
        <c:noMultiLvlLbl val="0"/>
      </c:catAx>
      <c:valAx>
        <c:axId val="370781160"/>
        <c:scaling>
          <c:orientation val="minMax"/>
        </c:scaling>
        <c:delete val="1"/>
        <c:axPos val="l"/>
        <c:majorGridlines>
          <c:spPr>
            <a:ln w="3175" cap="flat" cmpd="sng" algn="ctr">
              <a:noFill/>
              <a:prstDash val="sysDot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70780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8459784758721207"/>
          <c:y val="0.9171764271653543"/>
          <c:w val="0.43080430482557586"/>
          <c:h val="6.40735728346456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+mn-lt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4BCFC-5C24-4AC7-B900-BCBC2CF8AAC8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3139EE-079C-439E-ACF8-682593455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554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3139EE-079C-439E-ACF8-6825934559E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137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6F5C7E4E-464C-4969-AE75-FCBF6354B6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715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5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6F5C7E4E-464C-4969-AE75-FCBF6354B6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207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6F5C7E4E-464C-4969-AE75-FCBF6354B6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90675"/>
            <a:ext cx="6905625" cy="264795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902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6F5C7E4E-464C-4969-AE75-FCBF6354B6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6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660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6AD7C4-459C-4FE9-BABB-0AB616531B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05351" y="1876425"/>
            <a:ext cx="1390650" cy="13906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5ED3B1F2-7972-4C3F-8916-813EC24EA8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2428875"/>
            <a:ext cx="1390650" cy="13906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098F8C46-C416-4B51-AACA-07A18332F5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05351" y="3810000"/>
            <a:ext cx="1390650" cy="13906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2A726ACF-B557-44C9-95E4-13B75EC784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4362450"/>
            <a:ext cx="1390650" cy="139065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001D84C7-370D-4946-BA85-C97AE55A206C}"/>
              </a:ext>
            </a:extLst>
          </p:cNvPr>
          <p:cNvSpPr/>
          <p:nvPr userDrawn="1"/>
        </p:nvSpPr>
        <p:spPr>
          <a:xfrm>
            <a:off x="6870699" y="0"/>
            <a:ext cx="5321301" cy="6858001"/>
          </a:xfrm>
          <a:custGeom>
            <a:avLst/>
            <a:gdLst>
              <a:gd name="connsiteX0" fmla="*/ 2068283 w 5321301"/>
              <a:gd name="connsiteY0" fmla="*/ 0 h 6858001"/>
              <a:gd name="connsiteX1" fmla="*/ 5321301 w 5321301"/>
              <a:gd name="connsiteY1" fmla="*/ 0 h 6858001"/>
              <a:gd name="connsiteX2" fmla="*/ 5321301 w 5321301"/>
              <a:gd name="connsiteY2" fmla="*/ 1 h 6858001"/>
              <a:gd name="connsiteX3" fmla="*/ 5321301 w 5321301"/>
              <a:gd name="connsiteY3" fmla="*/ 1 h 6858001"/>
              <a:gd name="connsiteX4" fmla="*/ 5321301 w 5321301"/>
              <a:gd name="connsiteY4" fmla="*/ 6858001 h 6858001"/>
              <a:gd name="connsiteX5" fmla="*/ 2235201 w 5321301"/>
              <a:gd name="connsiteY5" fmla="*/ 6858001 h 6858001"/>
              <a:gd name="connsiteX6" fmla="*/ 2235201 w 5321301"/>
              <a:gd name="connsiteY6" fmla="*/ 6858000 h 6858001"/>
              <a:gd name="connsiteX7" fmla="*/ 0 w 5321301"/>
              <a:gd name="connsiteY7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21301" h="6858001">
                <a:moveTo>
                  <a:pt x="2068283" y="0"/>
                </a:moveTo>
                <a:lnTo>
                  <a:pt x="5321301" y="0"/>
                </a:lnTo>
                <a:lnTo>
                  <a:pt x="5321301" y="1"/>
                </a:lnTo>
                <a:lnTo>
                  <a:pt x="5321301" y="1"/>
                </a:lnTo>
                <a:lnTo>
                  <a:pt x="5321301" y="6858001"/>
                </a:lnTo>
                <a:lnTo>
                  <a:pt x="2235201" y="6858001"/>
                </a:lnTo>
                <a:lnTo>
                  <a:pt x="2235201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017C74-1066-401C-B14C-270038332D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09" y="1970115"/>
            <a:ext cx="5743981" cy="3582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C297EC-A4B3-4395-9853-D35445E253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13" y="3142210"/>
            <a:ext cx="1205432" cy="2410863"/>
          </a:xfrm>
          <a:prstGeom prst="rect">
            <a:avLst/>
          </a:prstGeom>
        </p:spPr>
      </p:pic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C98970E6-79B1-4F72-8FE9-0A5D53E22F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44579" y="3384550"/>
            <a:ext cx="1003300" cy="184467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42029B9-197D-4513-821E-39D514EAD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0700" y="2487611"/>
            <a:ext cx="3981450" cy="2470150"/>
          </a:xfrm>
          <a:custGeom>
            <a:avLst/>
            <a:gdLst>
              <a:gd name="connsiteX0" fmla="*/ 0 w 3981450"/>
              <a:gd name="connsiteY0" fmla="*/ 0 h 2470150"/>
              <a:gd name="connsiteX1" fmla="*/ 3981450 w 3981450"/>
              <a:gd name="connsiteY1" fmla="*/ 0 h 2470150"/>
              <a:gd name="connsiteX2" fmla="*/ 3981450 w 3981450"/>
              <a:gd name="connsiteY2" fmla="*/ 2470150 h 2470150"/>
              <a:gd name="connsiteX3" fmla="*/ 253004 w 3981450"/>
              <a:gd name="connsiteY3" fmla="*/ 2470150 h 2470150"/>
              <a:gd name="connsiteX4" fmla="*/ 253004 w 3981450"/>
              <a:gd name="connsiteY4" fmla="*/ 1355726 h 2470150"/>
              <a:gd name="connsiteX5" fmla="*/ 260845 w 3981450"/>
              <a:gd name="connsiteY5" fmla="*/ 1355726 h 2470150"/>
              <a:gd name="connsiteX6" fmla="*/ 273483 w 3981450"/>
              <a:gd name="connsiteY6" fmla="*/ 1343088 h 2470150"/>
              <a:gd name="connsiteX7" fmla="*/ 273483 w 3981450"/>
              <a:gd name="connsiteY7" fmla="*/ 1180245 h 2470150"/>
              <a:gd name="connsiteX8" fmla="*/ 260845 w 3981450"/>
              <a:gd name="connsiteY8" fmla="*/ 1167607 h 2470150"/>
              <a:gd name="connsiteX9" fmla="*/ 253004 w 3981450"/>
              <a:gd name="connsiteY9" fmla="*/ 1167607 h 2470150"/>
              <a:gd name="connsiteX10" fmla="*/ 253004 w 3981450"/>
              <a:gd name="connsiteY10" fmla="*/ 800403 h 2470150"/>
              <a:gd name="connsiteX11" fmla="*/ 113301 w 3981450"/>
              <a:gd name="connsiteY11" fmla="*/ 660700 h 2470150"/>
              <a:gd name="connsiteX12" fmla="*/ 0 w 3981450"/>
              <a:gd name="connsiteY12" fmla="*/ 660700 h 247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81450" h="2470150">
                <a:moveTo>
                  <a:pt x="0" y="0"/>
                </a:moveTo>
                <a:lnTo>
                  <a:pt x="3981450" y="0"/>
                </a:lnTo>
                <a:lnTo>
                  <a:pt x="3981450" y="2470150"/>
                </a:lnTo>
                <a:lnTo>
                  <a:pt x="253004" y="2470150"/>
                </a:lnTo>
                <a:lnTo>
                  <a:pt x="253004" y="1355726"/>
                </a:lnTo>
                <a:lnTo>
                  <a:pt x="260845" y="1355726"/>
                </a:lnTo>
                <a:cubicBezTo>
                  <a:pt x="267825" y="1355726"/>
                  <a:pt x="273483" y="1350068"/>
                  <a:pt x="273483" y="1343088"/>
                </a:cubicBezTo>
                <a:lnTo>
                  <a:pt x="273483" y="1180245"/>
                </a:lnTo>
                <a:cubicBezTo>
                  <a:pt x="273483" y="1173265"/>
                  <a:pt x="267825" y="1167607"/>
                  <a:pt x="260845" y="1167607"/>
                </a:cubicBezTo>
                <a:lnTo>
                  <a:pt x="253004" y="1167607"/>
                </a:lnTo>
                <a:lnTo>
                  <a:pt x="253004" y="800403"/>
                </a:lnTo>
                <a:cubicBezTo>
                  <a:pt x="253004" y="723247"/>
                  <a:pt x="190457" y="660700"/>
                  <a:pt x="113301" y="660700"/>
                </a:cubicBezTo>
                <a:lnTo>
                  <a:pt x="0" y="660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946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001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9CDAE87-5CA5-444F-B213-12F8DED92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F907C9-8168-4119-AB8A-50E8D0414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DFC6D9-7C76-4860-9CCD-35FEDB9798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FEF4F-DFC0-4A8E-854D-F21DADAA0B58}" type="datetimeFigureOut">
              <a:rPr lang="ko-KR" altLang="en-US" smtClean="0"/>
              <a:t>2019-08-27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7A65D6-E32B-486B-9D63-F4095517FC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74BE3-BFAC-411E-8B89-B42F0C85C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0097A-2790-4292-94E0-6E683E622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083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B6A33899-3D70-47C5-A8EA-46CBF55A25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02"/>
          <a:stretch/>
        </p:blipFill>
        <p:spPr>
          <a:xfrm>
            <a:off x="0" y="0"/>
            <a:ext cx="12192000" cy="6858000"/>
          </a:xfrm>
        </p:spPr>
      </p:pic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D2262891-3EEB-45D2-B32C-9BBBC346E53A}"/>
              </a:ext>
            </a:extLst>
          </p:cNvPr>
          <p:cNvSpPr/>
          <p:nvPr/>
        </p:nvSpPr>
        <p:spPr>
          <a:xfrm>
            <a:off x="-1" y="2724150"/>
            <a:ext cx="12192003" cy="4133849"/>
          </a:xfrm>
          <a:custGeom>
            <a:avLst/>
            <a:gdLst>
              <a:gd name="connsiteX0" fmla="*/ 1 w 12192003"/>
              <a:gd name="connsiteY0" fmla="*/ 0 h 3990973"/>
              <a:gd name="connsiteX1" fmla="*/ 12192003 w 12192003"/>
              <a:gd name="connsiteY1" fmla="*/ 1107282 h 3990973"/>
              <a:gd name="connsiteX2" fmla="*/ 12192003 w 12192003"/>
              <a:gd name="connsiteY2" fmla="*/ 3990973 h 3990973"/>
              <a:gd name="connsiteX3" fmla="*/ 0 w 12192003"/>
              <a:gd name="connsiteY3" fmla="*/ 3990973 h 3990973"/>
              <a:gd name="connsiteX4" fmla="*/ 0 w 12192003"/>
              <a:gd name="connsiteY4" fmla="*/ 1569659 h 3990973"/>
              <a:gd name="connsiteX5" fmla="*/ 1 w 12192003"/>
              <a:gd name="connsiteY5" fmla="*/ 1569659 h 3990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3" h="3990973">
                <a:moveTo>
                  <a:pt x="1" y="0"/>
                </a:moveTo>
                <a:lnTo>
                  <a:pt x="12192003" y="1107282"/>
                </a:lnTo>
                <a:lnTo>
                  <a:pt x="12192003" y="3990973"/>
                </a:lnTo>
                <a:lnTo>
                  <a:pt x="0" y="3990973"/>
                </a:lnTo>
                <a:lnTo>
                  <a:pt x="0" y="1569659"/>
                </a:lnTo>
                <a:lnTo>
                  <a:pt x="1" y="1569659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451A7D-A219-4914-BD5D-6D6AFB24B9AE}"/>
              </a:ext>
            </a:extLst>
          </p:cNvPr>
          <p:cNvSpPr txBox="1"/>
          <p:nvPr/>
        </p:nvSpPr>
        <p:spPr>
          <a:xfrm>
            <a:off x="1128341" y="3766275"/>
            <a:ext cx="6115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+mj-lt"/>
              </a:rPr>
              <a:t>The Proposal</a:t>
            </a:r>
            <a:endParaRPr lang="ko-KR" altLang="en-US" sz="5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2B83FD26-1E61-4FD3-8B69-A2A3F0AFAAEE}"/>
              </a:ext>
            </a:extLst>
          </p:cNvPr>
          <p:cNvSpPr/>
          <p:nvPr/>
        </p:nvSpPr>
        <p:spPr>
          <a:xfrm rot="16200000" flipH="1">
            <a:off x="8351968" y="2080617"/>
            <a:ext cx="3460497" cy="4219575"/>
          </a:xfrm>
          <a:prstGeom prst="parallelogram">
            <a:avLst>
              <a:gd name="adj" fmla="val 19868"/>
            </a:avLst>
          </a:prstGeom>
          <a:gradFill flip="none" rotWithShape="1">
            <a:gsLst>
              <a:gs pos="0">
                <a:schemeClr val="accent3">
                  <a:alpha val="27000"/>
                </a:schemeClr>
              </a:gs>
              <a:gs pos="100000">
                <a:schemeClr val="accent4">
                  <a:lumMod val="50000"/>
                  <a:alpha val="8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5D9FBE0-CE1E-4ED1-928E-2AA0D689C001}"/>
              </a:ext>
            </a:extLst>
          </p:cNvPr>
          <p:cNvGrpSpPr/>
          <p:nvPr/>
        </p:nvGrpSpPr>
        <p:grpSpPr>
          <a:xfrm>
            <a:off x="5427663" y="6166383"/>
            <a:ext cx="1335600" cy="338400"/>
            <a:chOff x="5427663" y="6166383"/>
            <a:chExt cx="1335600" cy="338400"/>
          </a:xfrm>
        </p:grpSpPr>
        <p:sp>
          <p:nvSpPr>
            <p:cNvPr id="23" name="AutoShape 3">
              <a:extLst>
                <a:ext uri="{FF2B5EF4-FFF2-40B4-BE49-F238E27FC236}">
                  <a16:creationId xmlns:a16="http://schemas.microsoft.com/office/drawing/2014/main" id="{1174D4D3-64D1-4B96-BB8A-A750438689A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656B2F8F-E80B-48A6-81A7-F2050AC26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0C3403F5-F0CC-4852-A90D-B4BDD1BB0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BB9AC09C-908F-4DC3-9365-569B0DFD9D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CE260F8F-61C7-41A9-9E89-93DFBF15C5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38BFA05E-11EC-49D8-A78D-043588FBEC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1FAE20CF-14CB-4B7B-99A5-0F7C3A280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B945CD46-C92B-4343-B6BC-6C777A75F5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4ACB1BE9-E798-4EA6-A45A-3A38F783F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4871DE41-225D-4CC2-BC36-9961430529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8E834AC4-43AA-4C7A-809B-F614F48D22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D1F28BF6-7979-4FBA-8204-19F258AD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E065065C-99FA-4E4F-88A2-5498588C6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6D66E3F4-A7F5-43BE-A8B2-124EF5D1E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726F07EC-6A6A-4179-8246-3ED9B717E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4AA6CA3A-39ED-4EAC-A965-B57B4CD89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5B4C834C-430A-4479-89F6-524CB971A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B94B2574-5985-41D0-BFCC-0CAFD101C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28463A6-74D1-4140-ADA5-5DD977652C53}"/>
              </a:ext>
            </a:extLst>
          </p:cNvPr>
          <p:cNvSpPr txBox="1"/>
          <p:nvPr/>
        </p:nvSpPr>
        <p:spPr>
          <a:xfrm>
            <a:off x="1137866" y="4953600"/>
            <a:ext cx="44354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Lorem ipsum dolor</a:t>
            </a:r>
            <a:r>
              <a:rPr lang="ko-KR" altLang="en-US" sz="105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05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sit </a:t>
            </a:r>
            <a:r>
              <a:rPr lang="en-US" altLang="ko-KR" sz="1050" dirty="0" err="1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05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, nihil </a:t>
            </a:r>
            <a:r>
              <a:rPr lang="en-US" altLang="ko-KR" sz="1050" dirty="0" err="1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dolores</a:t>
            </a:r>
            <a:r>
              <a:rPr lang="en-US" altLang="ko-KR" sz="105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050" dirty="0" err="1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phaedrum</a:t>
            </a:r>
            <a:r>
              <a:rPr lang="en-US" altLang="ko-KR" sz="105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050" dirty="0" err="1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ea</a:t>
            </a:r>
            <a:r>
              <a:rPr lang="en-US" altLang="ko-KR" sz="105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sit. </a:t>
            </a:r>
            <a:r>
              <a:rPr lang="en-US" altLang="ko-KR" sz="1050" dirty="0" err="1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Ullum</a:t>
            </a:r>
            <a:r>
              <a:rPr lang="en-US" altLang="ko-KR" sz="105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050" dirty="0" err="1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assum</a:t>
            </a:r>
            <a:r>
              <a:rPr lang="en-US" altLang="ko-KR" sz="105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050" dirty="0" err="1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verear</a:t>
            </a:r>
            <a:r>
              <a:rPr lang="en-US" altLang="ko-KR" sz="105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ex cum, </a:t>
            </a:r>
            <a:r>
              <a:rPr lang="en-US" altLang="ko-KR" sz="1050" dirty="0" err="1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ei</a:t>
            </a:r>
            <a:r>
              <a:rPr lang="en-US" altLang="ko-KR" sz="105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050" dirty="0" err="1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assum</a:t>
            </a:r>
            <a:r>
              <a:rPr lang="en-US" altLang="ko-KR" sz="105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050" dirty="0" err="1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incorrupte</a:t>
            </a:r>
            <a:r>
              <a:rPr lang="en-US" altLang="ko-KR" sz="105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050" dirty="0" err="1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mel</a:t>
            </a:r>
            <a:r>
              <a:rPr lang="en-US" altLang="ko-KR" sz="105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in.</a:t>
            </a:r>
            <a:endParaRPr lang="ko-KR" altLang="en-US" sz="1050" dirty="0">
              <a:solidFill>
                <a:schemeClr val="tx2">
                  <a:lumMod val="40000"/>
                  <a:lumOff val="60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E25ED28-FB1F-426B-A05A-279AE22388D8}"/>
              </a:ext>
            </a:extLst>
          </p:cNvPr>
          <p:cNvCxnSpPr>
            <a:cxnSpLocks/>
          </p:cNvCxnSpPr>
          <p:nvPr/>
        </p:nvCxnSpPr>
        <p:spPr>
          <a:xfrm>
            <a:off x="1238250" y="5591175"/>
            <a:ext cx="4667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002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9A80262-E2DB-4577-A42D-0A97AD6C8835}"/>
              </a:ext>
            </a:extLst>
          </p:cNvPr>
          <p:cNvCxnSpPr>
            <a:stCxn id="41" idx="1"/>
          </p:cNvCxnSpPr>
          <p:nvPr/>
        </p:nvCxnSpPr>
        <p:spPr>
          <a:xfrm flipV="1">
            <a:off x="6608677" y="5375774"/>
            <a:ext cx="3786450" cy="1627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A2AA478E-5EEB-4356-A889-EA66AF75E474}"/>
              </a:ext>
            </a:extLst>
          </p:cNvPr>
          <p:cNvSpPr/>
          <p:nvPr/>
        </p:nvSpPr>
        <p:spPr>
          <a:xfrm rot="18761509" flipH="1" flipV="1">
            <a:off x="4630832" y="4383833"/>
            <a:ext cx="345899" cy="322462"/>
          </a:xfrm>
          <a:prstGeom prst="triangle">
            <a:avLst>
              <a:gd name="adj" fmla="val 2011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63B46323-CC95-4F0D-BF9F-51684FDAC9A0}"/>
              </a:ext>
            </a:extLst>
          </p:cNvPr>
          <p:cNvSpPr/>
          <p:nvPr/>
        </p:nvSpPr>
        <p:spPr>
          <a:xfrm rot="2838491" flipV="1">
            <a:off x="1126950" y="4340172"/>
            <a:ext cx="345899" cy="322462"/>
          </a:xfrm>
          <a:prstGeom prst="triangle">
            <a:avLst>
              <a:gd name="adj" fmla="val 2011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C5752B33-997B-4B89-91AF-47C542521787}"/>
              </a:ext>
            </a:extLst>
          </p:cNvPr>
          <p:cNvSpPr/>
          <p:nvPr/>
        </p:nvSpPr>
        <p:spPr>
          <a:xfrm rot="2838491" flipH="1">
            <a:off x="4668093" y="3132568"/>
            <a:ext cx="345899" cy="322462"/>
          </a:xfrm>
          <a:prstGeom prst="triangle">
            <a:avLst>
              <a:gd name="adj" fmla="val 2011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0E53432F-1927-4C93-8686-15877F185274}"/>
              </a:ext>
            </a:extLst>
          </p:cNvPr>
          <p:cNvSpPr/>
          <p:nvPr/>
        </p:nvSpPr>
        <p:spPr>
          <a:xfrm rot="18761509">
            <a:off x="1126952" y="3088908"/>
            <a:ext cx="345899" cy="322462"/>
          </a:xfrm>
          <a:prstGeom prst="triangle">
            <a:avLst>
              <a:gd name="adj" fmla="val 2011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8CA4F7-9435-423F-BB36-01FE0BD3EA63}"/>
              </a:ext>
            </a:extLst>
          </p:cNvPr>
          <p:cNvGrpSpPr/>
          <p:nvPr/>
        </p:nvGrpSpPr>
        <p:grpSpPr>
          <a:xfrm>
            <a:off x="1105174" y="1963991"/>
            <a:ext cx="3927704" cy="3820117"/>
            <a:chOff x="4188191" y="2192591"/>
            <a:chExt cx="3815618" cy="3711101"/>
          </a:xfrm>
        </p:grpSpPr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1CDC7C73-2183-4C6B-9340-9FDA1C106E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7561" y="2227428"/>
              <a:ext cx="3624761" cy="3626275"/>
            </a:xfrm>
            <a:custGeom>
              <a:avLst/>
              <a:gdLst>
                <a:gd name="T0" fmla="*/ 3619 w 7239"/>
                <a:gd name="T1" fmla="*/ 6449 h 7239"/>
                <a:gd name="T2" fmla="*/ 790 w 7239"/>
                <a:gd name="T3" fmla="*/ 3620 h 7239"/>
                <a:gd name="T4" fmla="*/ 3619 w 7239"/>
                <a:gd name="T5" fmla="*/ 791 h 7239"/>
                <a:gd name="T6" fmla="*/ 6448 w 7239"/>
                <a:gd name="T7" fmla="*/ 3620 h 7239"/>
                <a:gd name="T8" fmla="*/ 3619 w 7239"/>
                <a:gd name="T9" fmla="*/ 6449 h 7239"/>
                <a:gd name="T10" fmla="*/ 3619 w 7239"/>
                <a:gd name="T11" fmla="*/ 0 h 7239"/>
                <a:gd name="T12" fmla="*/ 0 w 7239"/>
                <a:gd name="T13" fmla="*/ 3620 h 7239"/>
                <a:gd name="T14" fmla="*/ 3619 w 7239"/>
                <a:gd name="T15" fmla="*/ 7239 h 7239"/>
                <a:gd name="T16" fmla="*/ 7239 w 7239"/>
                <a:gd name="T17" fmla="*/ 3620 h 7239"/>
                <a:gd name="T18" fmla="*/ 3619 w 7239"/>
                <a:gd name="T19" fmla="*/ 0 h 7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39" h="7239">
                  <a:moveTo>
                    <a:pt x="3619" y="6449"/>
                  </a:moveTo>
                  <a:cubicBezTo>
                    <a:pt x="2057" y="6449"/>
                    <a:pt x="790" y="5182"/>
                    <a:pt x="790" y="3620"/>
                  </a:cubicBezTo>
                  <a:cubicBezTo>
                    <a:pt x="790" y="2057"/>
                    <a:pt x="2057" y="791"/>
                    <a:pt x="3619" y="791"/>
                  </a:cubicBezTo>
                  <a:cubicBezTo>
                    <a:pt x="5182" y="791"/>
                    <a:pt x="6448" y="2057"/>
                    <a:pt x="6448" y="3620"/>
                  </a:cubicBezTo>
                  <a:cubicBezTo>
                    <a:pt x="6448" y="5182"/>
                    <a:pt x="5182" y="6449"/>
                    <a:pt x="3619" y="6449"/>
                  </a:cubicBezTo>
                  <a:close/>
                  <a:moveTo>
                    <a:pt x="3619" y="0"/>
                  </a:moveTo>
                  <a:cubicBezTo>
                    <a:pt x="1620" y="0"/>
                    <a:pt x="0" y="1621"/>
                    <a:pt x="0" y="3620"/>
                  </a:cubicBezTo>
                  <a:cubicBezTo>
                    <a:pt x="0" y="5619"/>
                    <a:pt x="1620" y="7239"/>
                    <a:pt x="3619" y="7239"/>
                  </a:cubicBezTo>
                  <a:cubicBezTo>
                    <a:pt x="5618" y="7239"/>
                    <a:pt x="7239" y="5619"/>
                    <a:pt x="7239" y="3620"/>
                  </a:cubicBezTo>
                  <a:cubicBezTo>
                    <a:pt x="7239" y="1621"/>
                    <a:pt x="5618" y="0"/>
                    <a:pt x="3619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49B59496-D64B-4CC2-89D2-91513FAD7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3001" y="4476812"/>
              <a:ext cx="1435969" cy="1426880"/>
            </a:xfrm>
            <a:custGeom>
              <a:avLst/>
              <a:gdLst>
                <a:gd name="T0" fmla="*/ 0 w 2866"/>
                <a:gd name="T1" fmla="*/ 1414 h 2849"/>
                <a:gd name="T2" fmla="*/ 584 w 2866"/>
                <a:gd name="T3" fmla="*/ 2849 h 2849"/>
                <a:gd name="T4" fmla="*/ 2866 w 2866"/>
                <a:gd name="T5" fmla="*/ 511 h 2849"/>
                <a:gd name="T6" fmla="*/ 1403 w 2866"/>
                <a:gd name="T7" fmla="*/ 0 h 2849"/>
                <a:gd name="T8" fmla="*/ 0 w 2866"/>
                <a:gd name="T9" fmla="*/ 1414 h 2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66" h="2849">
                  <a:moveTo>
                    <a:pt x="0" y="1414"/>
                  </a:moveTo>
                  <a:lnTo>
                    <a:pt x="584" y="2849"/>
                  </a:lnTo>
                  <a:cubicBezTo>
                    <a:pt x="1639" y="2431"/>
                    <a:pt x="2473" y="1577"/>
                    <a:pt x="2866" y="511"/>
                  </a:cubicBezTo>
                  <a:lnTo>
                    <a:pt x="1403" y="0"/>
                  </a:lnTo>
                  <a:cubicBezTo>
                    <a:pt x="1157" y="647"/>
                    <a:pt x="645" y="1163"/>
                    <a:pt x="0" y="14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FC266C60-6116-4F19-99F1-3E2CDF1FF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736" y="4446517"/>
              <a:ext cx="1392042" cy="1417792"/>
            </a:xfrm>
            <a:custGeom>
              <a:avLst/>
              <a:gdLst>
                <a:gd name="T0" fmla="*/ 1475 w 2780"/>
                <a:gd name="T1" fmla="*/ 0 h 2831"/>
                <a:gd name="T2" fmla="*/ 0 w 2780"/>
                <a:gd name="T3" fmla="*/ 478 h 2831"/>
                <a:gd name="T4" fmla="*/ 2128 w 2780"/>
                <a:gd name="T5" fmla="*/ 2831 h 2831"/>
                <a:gd name="T6" fmla="*/ 2780 w 2780"/>
                <a:gd name="T7" fmla="*/ 1423 h 2831"/>
                <a:gd name="T8" fmla="*/ 1475 w 2780"/>
                <a:gd name="T9" fmla="*/ 0 h 2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0" h="2831">
                  <a:moveTo>
                    <a:pt x="1475" y="0"/>
                  </a:moveTo>
                  <a:lnTo>
                    <a:pt x="0" y="478"/>
                  </a:lnTo>
                  <a:cubicBezTo>
                    <a:pt x="355" y="1524"/>
                    <a:pt x="1132" y="2376"/>
                    <a:pt x="2128" y="2831"/>
                  </a:cubicBezTo>
                  <a:lnTo>
                    <a:pt x="2780" y="1423"/>
                  </a:lnTo>
                  <a:cubicBezTo>
                    <a:pt x="2174" y="1148"/>
                    <a:pt x="1696" y="633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98D880B9-EC32-454B-9A15-ABC529A0D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223" y="2222886"/>
              <a:ext cx="1396586" cy="1466264"/>
            </a:xfrm>
            <a:custGeom>
              <a:avLst/>
              <a:gdLst>
                <a:gd name="T0" fmla="*/ 1313 w 2789"/>
                <a:gd name="T1" fmla="*/ 2926 h 2926"/>
                <a:gd name="T2" fmla="*/ 2789 w 2789"/>
                <a:gd name="T3" fmla="*/ 2448 h 2926"/>
                <a:gd name="T4" fmla="*/ 647 w 2789"/>
                <a:gd name="T5" fmla="*/ 0 h 2926"/>
                <a:gd name="T6" fmla="*/ 0 w 2789"/>
                <a:gd name="T7" fmla="*/ 1408 h 2926"/>
                <a:gd name="T8" fmla="*/ 1313 w 2789"/>
                <a:gd name="T9" fmla="*/ 2926 h 2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9" h="2926">
                  <a:moveTo>
                    <a:pt x="1313" y="2926"/>
                  </a:moveTo>
                  <a:lnTo>
                    <a:pt x="2789" y="2448"/>
                  </a:lnTo>
                  <a:cubicBezTo>
                    <a:pt x="2454" y="1362"/>
                    <a:pt x="1666" y="473"/>
                    <a:pt x="647" y="0"/>
                  </a:cubicBezTo>
                  <a:lnTo>
                    <a:pt x="0" y="1408"/>
                  </a:lnTo>
                  <a:cubicBezTo>
                    <a:pt x="628" y="1701"/>
                    <a:pt x="1111" y="2253"/>
                    <a:pt x="1313" y="292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1A0C2B2C-EA6C-4211-BD7F-12E3FB88A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191" y="2192591"/>
              <a:ext cx="1420821" cy="1473837"/>
            </a:xfrm>
            <a:custGeom>
              <a:avLst/>
              <a:gdLst>
                <a:gd name="T0" fmla="*/ 2837 w 2837"/>
                <a:gd name="T1" fmla="*/ 1435 h 2942"/>
                <a:gd name="T2" fmla="*/ 2253 w 2837"/>
                <a:gd name="T3" fmla="*/ 0 h 2942"/>
                <a:gd name="T4" fmla="*/ 0 w 2837"/>
                <a:gd name="T5" fmla="*/ 2430 h 2942"/>
                <a:gd name="T6" fmla="*/ 1463 w 2837"/>
                <a:gd name="T7" fmla="*/ 2942 h 2942"/>
                <a:gd name="T8" fmla="*/ 2837 w 2837"/>
                <a:gd name="T9" fmla="*/ 1435 h 2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7" h="2942">
                  <a:moveTo>
                    <a:pt x="2837" y="1435"/>
                  </a:moveTo>
                  <a:lnTo>
                    <a:pt x="2253" y="0"/>
                  </a:lnTo>
                  <a:cubicBezTo>
                    <a:pt x="1193" y="444"/>
                    <a:pt x="364" y="1331"/>
                    <a:pt x="0" y="2430"/>
                  </a:cubicBezTo>
                  <a:lnTo>
                    <a:pt x="1463" y="2942"/>
                  </a:lnTo>
                  <a:cubicBezTo>
                    <a:pt x="1680" y="2263"/>
                    <a:pt x="2186" y="1712"/>
                    <a:pt x="2837" y="14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BC2666-E2A7-43B7-B470-AC19A21C491C}"/>
                </a:ext>
              </a:extLst>
            </p:cNvPr>
            <p:cNvSpPr txBox="1"/>
            <p:nvPr/>
          </p:nvSpPr>
          <p:spPr>
            <a:xfrm>
              <a:off x="4508850" y="2790578"/>
              <a:ext cx="7952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+mj-lt"/>
                </a:rPr>
                <a:t>01</a:t>
              </a:r>
              <a:endParaRPr lang="ko-KR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C598E7-0F4E-4BAD-8302-54F42253CE12}"/>
                </a:ext>
              </a:extLst>
            </p:cNvPr>
            <p:cNvSpPr txBox="1"/>
            <p:nvPr/>
          </p:nvSpPr>
          <p:spPr>
            <a:xfrm>
              <a:off x="6856513" y="2790578"/>
              <a:ext cx="9213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ko-KR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757A0B-F12D-418E-BF65-7770E79FA386}"/>
                </a:ext>
              </a:extLst>
            </p:cNvPr>
            <p:cNvSpPr txBox="1"/>
            <p:nvPr/>
          </p:nvSpPr>
          <p:spPr>
            <a:xfrm>
              <a:off x="4433491" y="4993450"/>
              <a:ext cx="945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solidFill>
                    <a:schemeClr val="bg1"/>
                  </a:solidFill>
                  <a:latin typeface="+mj-lt"/>
                </a:rPr>
                <a:t>04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AB5742-2EEE-42FF-9C3B-3D7B57C12E78}"/>
                </a:ext>
              </a:extLst>
            </p:cNvPr>
            <p:cNvSpPr txBox="1"/>
            <p:nvPr/>
          </p:nvSpPr>
          <p:spPr>
            <a:xfrm>
              <a:off x="6859254" y="4993450"/>
              <a:ext cx="9158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solidFill>
                    <a:schemeClr val="bg1"/>
                  </a:solidFill>
                  <a:latin typeface="+mj-lt"/>
                </a:rPr>
                <a:t>03</a:t>
              </a:r>
              <a:endParaRPr lang="ko-KR" altLang="en-US" sz="200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DD0BB76-40E1-46C3-A59A-AF3610ACF65B}"/>
              </a:ext>
            </a:extLst>
          </p:cNvPr>
          <p:cNvSpPr txBox="1"/>
          <p:nvPr/>
        </p:nvSpPr>
        <p:spPr>
          <a:xfrm>
            <a:off x="561975" y="361950"/>
            <a:ext cx="584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lt"/>
              </a:rPr>
              <a:t>Our Advantages</a:t>
            </a:r>
            <a:endParaRPr lang="ko-KR" altLang="en-US" sz="3600" b="1" dirty="0"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3AA3D6-4B61-4BE8-904B-DCDD5BF0FFCE}"/>
              </a:ext>
            </a:extLst>
          </p:cNvPr>
          <p:cNvSpPr/>
          <p:nvPr/>
        </p:nvSpPr>
        <p:spPr>
          <a:xfrm>
            <a:off x="0" y="0"/>
            <a:ext cx="171450" cy="88769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882FD65-A1C8-4E48-981B-85CCD390AA6E}"/>
              </a:ext>
            </a:extLst>
          </p:cNvPr>
          <p:cNvGrpSpPr/>
          <p:nvPr/>
        </p:nvGrpSpPr>
        <p:grpSpPr>
          <a:xfrm>
            <a:off x="6198514" y="4944784"/>
            <a:ext cx="839324" cy="839324"/>
            <a:chOff x="6198514" y="4944784"/>
            <a:chExt cx="839324" cy="83932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8B2D69CF-A83C-4D82-8AAB-12BA51AAEE5B}"/>
                </a:ext>
              </a:extLst>
            </p:cNvPr>
            <p:cNvSpPr/>
            <p:nvPr/>
          </p:nvSpPr>
          <p:spPr>
            <a:xfrm>
              <a:off x="6198514" y="4944784"/>
              <a:ext cx="839324" cy="8393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BDE1D52-A603-4CA0-8213-C2B5B9AA9B52}"/>
                </a:ext>
              </a:extLst>
            </p:cNvPr>
            <p:cNvGrpSpPr/>
            <p:nvPr/>
          </p:nvGrpSpPr>
          <p:grpSpPr>
            <a:xfrm>
              <a:off x="6408605" y="5162593"/>
              <a:ext cx="419142" cy="403706"/>
              <a:chOff x="5997575" y="2108200"/>
              <a:chExt cx="1120776" cy="1079501"/>
            </a:xfrm>
            <a:solidFill>
              <a:schemeClr val="bg1"/>
            </a:solidFill>
          </p:grpSpPr>
          <p:sp>
            <p:nvSpPr>
              <p:cNvPr id="32" name="Freeform 322">
                <a:extLst>
                  <a:ext uri="{FF2B5EF4-FFF2-40B4-BE49-F238E27FC236}">
                    <a16:creationId xmlns:a16="http://schemas.microsoft.com/office/drawing/2014/main" id="{449C2AEA-C24A-4805-B888-5CE53D7EA2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59513" y="2360613"/>
                <a:ext cx="598488" cy="827088"/>
              </a:xfrm>
              <a:custGeom>
                <a:avLst/>
                <a:gdLst>
                  <a:gd name="T0" fmla="*/ 99 w 199"/>
                  <a:gd name="T1" fmla="*/ 0 h 274"/>
                  <a:gd name="T2" fmla="*/ 0 w 199"/>
                  <a:gd name="T3" fmla="*/ 100 h 274"/>
                  <a:gd name="T4" fmla="*/ 12 w 199"/>
                  <a:gd name="T5" fmla="*/ 148 h 274"/>
                  <a:gd name="T6" fmla="*/ 13 w 199"/>
                  <a:gd name="T7" fmla="*/ 149 h 274"/>
                  <a:gd name="T8" fmla="*/ 15 w 199"/>
                  <a:gd name="T9" fmla="*/ 153 h 274"/>
                  <a:gd name="T10" fmla="*/ 16 w 199"/>
                  <a:gd name="T11" fmla="*/ 154 h 274"/>
                  <a:gd name="T12" fmla="*/ 23 w 199"/>
                  <a:gd name="T13" fmla="*/ 164 h 274"/>
                  <a:gd name="T14" fmla="*/ 29 w 199"/>
                  <a:gd name="T15" fmla="*/ 172 h 274"/>
                  <a:gd name="T16" fmla="*/ 48 w 199"/>
                  <a:gd name="T17" fmla="*/ 199 h 274"/>
                  <a:gd name="T18" fmla="*/ 55 w 199"/>
                  <a:gd name="T19" fmla="*/ 225 h 274"/>
                  <a:gd name="T20" fmla="*/ 55 w 199"/>
                  <a:gd name="T21" fmla="*/ 256 h 274"/>
                  <a:gd name="T22" fmla="*/ 58 w 199"/>
                  <a:gd name="T23" fmla="*/ 262 h 274"/>
                  <a:gd name="T24" fmla="*/ 99 w 199"/>
                  <a:gd name="T25" fmla="*/ 274 h 274"/>
                  <a:gd name="T26" fmla="*/ 140 w 199"/>
                  <a:gd name="T27" fmla="*/ 262 h 274"/>
                  <a:gd name="T28" fmla="*/ 144 w 199"/>
                  <a:gd name="T29" fmla="*/ 256 h 274"/>
                  <a:gd name="T30" fmla="*/ 144 w 199"/>
                  <a:gd name="T31" fmla="*/ 225 h 274"/>
                  <a:gd name="T32" fmla="*/ 150 w 199"/>
                  <a:gd name="T33" fmla="*/ 199 h 274"/>
                  <a:gd name="T34" fmla="*/ 169 w 199"/>
                  <a:gd name="T35" fmla="*/ 172 h 274"/>
                  <a:gd name="T36" fmla="*/ 175 w 199"/>
                  <a:gd name="T37" fmla="*/ 164 h 274"/>
                  <a:gd name="T38" fmla="*/ 182 w 199"/>
                  <a:gd name="T39" fmla="*/ 154 h 274"/>
                  <a:gd name="T40" fmla="*/ 183 w 199"/>
                  <a:gd name="T41" fmla="*/ 153 h 274"/>
                  <a:gd name="T42" fmla="*/ 186 w 199"/>
                  <a:gd name="T43" fmla="*/ 149 h 274"/>
                  <a:gd name="T44" fmla="*/ 186 w 199"/>
                  <a:gd name="T45" fmla="*/ 148 h 274"/>
                  <a:gd name="T46" fmla="*/ 199 w 199"/>
                  <a:gd name="T47" fmla="*/ 100 h 274"/>
                  <a:gd name="T48" fmla="*/ 99 w 199"/>
                  <a:gd name="T49" fmla="*/ 0 h 274"/>
                  <a:gd name="T50" fmla="*/ 128 w 199"/>
                  <a:gd name="T51" fmla="*/ 251 h 274"/>
                  <a:gd name="T52" fmla="*/ 99 w 199"/>
                  <a:gd name="T53" fmla="*/ 259 h 274"/>
                  <a:gd name="T54" fmla="*/ 70 w 199"/>
                  <a:gd name="T55" fmla="*/ 251 h 274"/>
                  <a:gd name="T56" fmla="*/ 70 w 199"/>
                  <a:gd name="T57" fmla="*/ 233 h 274"/>
                  <a:gd name="T58" fmla="*/ 128 w 199"/>
                  <a:gd name="T59" fmla="*/ 233 h 274"/>
                  <a:gd name="T60" fmla="*/ 128 w 199"/>
                  <a:gd name="T61" fmla="*/ 251 h 274"/>
                  <a:gd name="T62" fmla="*/ 173 w 199"/>
                  <a:gd name="T63" fmla="*/ 140 h 274"/>
                  <a:gd name="T64" fmla="*/ 171 w 199"/>
                  <a:gd name="T65" fmla="*/ 143 h 274"/>
                  <a:gd name="T66" fmla="*/ 163 w 199"/>
                  <a:gd name="T67" fmla="*/ 155 h 274"/>
                  <a:gd name="T68" fmla="*/ 157 w 199"/>
                  <a:gd name="T69" fmla="*/ 162 h 274"/>
                  <a:gd name="T70" fmla="*/ 136 w 199"/>
                  <a:gd name="T71" fmla="*/ 193 h 274"/>
                  <a:gd name="T72" fmla="*/ 129 w 199"/>
                  <a:gd name="T73" fmla="*/ 217 h 274"/>
                  <a:gd name="T74" fmla="*/ 69 w 199"/>
                  <a:gd name="T75" fmla="*/ 217 h 274"/>
                  <a:gd name="T76" fmla="*/ 62 w 199"/>
                  <a:gd name="T77" fmla="*/ 193 h 274"/>
                  <a:gd name="T78" fmla="*/ 41 w 199"/>
                  <a:gd name="T79" fmla="*/ 162 h 274"/>
                  <a:gd name="T80" fmla="*/ 35 w 199"/>
                  <a:gd name="T81" fmla="*/ 155 h 274"/>
                  <a:gd name="T82" fmla="*/ 27 w 199"/>
                  <a:gd name="T83" fmla="*/ 143 h 274"/>
                  <a:gd name="T84" fmla="*/ 26 w 199"/>
                  <a:gd name="T85" fmla="*/ 140 h 274"/>
                  <a:gd name="T86" fmla="*/ 15 w 199"/>
                  <a:gd name="T87" fmla="*/ 100 h 274"/>
                  <a:gd name="T88" fmla="*/ 99 w 199"/>
                  <a:gd name="T89" fmla="*/ 15 h 274"/>
                  <a:gd name="T90" fmla="*/ 183 w 199"/>
                  <a:gd name="T91" fmla="*/ 100 h 274"/>
                  <a:gd name="T92" fmla="*/ 173 w 199"/>
                  <a:gd name="T93" fmla="*/ 14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9" h="274">
                    <a:moveTo>
                      <a:pt x="99" y="0"/>
                    </a:moveTo>
                    <a:cubicBezTo>
                      <a:pt x="44" y="0"/>
                      <a:pt x="0" y="45"/>
                      <a:pt x="0" y="100"/>
                    </a:cubicBezTo>
                    <a:cubicBezTo>
                      <a:pt x="0" y="116"/>
                      <a:pt x="4" y="132"/>
                      <a:pt x="12" y="148"/>
                    </a:cubicBezTo>
                    <a:cubicBezTo>
                      <a:pt x="12" y="148"/>
                      <a:pt x="12" y="148"/>
                      <a:pt x="13" y="149"/>
                    </a:cubicBezTo>
                    <a:cubicBezTo>
                      <a:pt x="13" y="150"/>
                      <a:pt x="14" y="152"/>
                      <a:pt x="15" y="153"/>
                    </a:cubicBezTo>
                    <a:cubicBezTo>
                      <a:pt x="15" y="154"/>
                      <a:pt x="16" y="154"/>
                      <a:pt x="16" y="154"/>
                    </a:cubicBezTo>
                    <a:cubicBezTo>
                      <a:pt x="18" y="157"/>
                      <a:pt x="20" y="161"/>
                      <a:pt x="23" y="164"/>
                    </a:cubicBezTo>
                    <a:cubicBezTo>
                      <a:pt x="25" y="167"/>
                      <a:pt x="27" y="169"/>
                      <a:pt x="29" y="172"/>
                    </a:cubicBezTo>
                    <a:cubicBezTo>
                      <a:pt x="36" y="181"/>
                      <a:pt x="45" y="192"/>
                      <a:pt x="48" y="199"/>
                    </a:cubicBezTo>
                    <a:cubicBezTo>
                      <a:pt x="53" y="213"/>
                      <a:pt x="55" y="223"/>
                      <a:pt x="55" y="225"/>
                    </a:cubicBezTo>
                    <a:cubicBezTo>
                      <a:pt x="55" y="256"/>
                      <a:pt x="55" y="256"/>
                      <a:pt x="55" y="256"/>
                    </a:cubicBezTo>
                    <a:cubicBezTo>
                      <a:pt x="55" y="258"/>
                      <a:pt x="56" y="261"/>
                      <a:pt x="58" y="262"/>
                    </a:cubicBezTo>
                    <a:cubicBezTo>
                      <a:pt x="59" y="263"/>
                      <a:pt x="78" y="274"/>
                      <a:pt x="99" y="274"/>
                    </a:cubicBezTo>
                    <a:cubicBezTo>
                      <a:pt x="120" y="274"/>
                      <a:pt x="139" y="263"/>
                      <a:pt x="140" y="262"/>
                    </a:cubicBezTo>
                    <a:cubicBezTo>
                      <a:pt x="142" y="261"/>
                      <a:pt x="144" y="258"/>
                      <a:pt x="144" y="256"/>
                    </a:cubicBezTo>
                    <a:cubicBezTo>
                      <a:pt x="144" y="225"/>
                      <a:pt x="144" y="225"/>
                      <a:pt x="144" y="225"/>
                    </a:cubicBezTo>
                    <a:cubicBezTo>
                      <a:pt x="144" y="224"/>
                      <a:pt x="145" y="213"/>
                      <a:pt x="150" y="199"/>
                    </a:cubicBezTo>
                    <a:cubicBezTo>
                      <a:pt x="153" y="192"/>
                      <a:pt x="162" y="181"/>
                      <a:pt x="169" y="172"/>
                    </a:cubicBezTo>
                    <a:cubicBezTo>
                      <a:pt x="171" y="169"/>
                      <a:pt x="173" y="167"/>
                      <a:pt x="175" y="164"/>
                    </a:cubicBezTo>
                    <a:cubicBezTo>
                      <a:pt x="178" y="161"/>
                      <a:pt x="180" y="157"/>
                      <a:pt x="182" y="154"/>
                    </a:cubicBezTo>
                    <a:cubicBezTo>
                      <a:pt x="183" y="154"/>
                      <a:pt x="183" y="154"/>
                      <a:pt x="183" y="153"/>
                    </a:cubicBezTo>
                    <a:cubicBezTo>
                      <a:pt x="184" y="152"/>
                      <a:pt x="185" y="150"/>
                      <a:pt x="186" y="149"/>
                    </a:cubicBezTo>
                    <a:cubicBezTo>
                      <a:pt x="186" y="148"/>
                      <a:pt x="186" y="148"/>
                      <a:pt x="186" y="148"/>
                    </a:cubicBezTo>
                    <a:cubicBezTo>
                      <a:pt x="195" y="132"/>
                      <a:pt x="199" y="116"/>
                      <a:pt x="199" y="100"/>
                    </a:cubicBezTo>
                    <a:cubicBezTo>
                      <a:pt x="199" y="45"/>
                      <a:pt x="154" y="0"/>
                      <a:pt x="99" y="0"/>
                    </a:cubicBezTo>
                    <a:close/>
                    <a:moveTo>
                      <a:pt x="128" y="251"/>
                    </a:moveTo>
                    <a:cubicBezTo>
                      <a:pt x="122" y="254"/>
                      <a:pt x="111" y="259"/>
                      <a:pt x="99" y="259"/>
                    </a:cubicBezTo>
                    <a:cubicBezTo>
                      <a:pt x="87" y="259"/>
                      <a:pt x="76" y="254"/>
                      <a:pt x="70" y="251"/>
                    </a:cubicBezTo>
                    <a:cubicBezTo>
                      <a:pt x="70" y="233"/>
                      <a:pt x="70" y="233"/>
                      <a:pt x="70" y="233"/>
                    </a:cubicBezTo>
                    <a:cubicBezTo>
                      <a:pt x="128" y="233"/>
                      <a:pt x="128" y="233"/>
                      <a:pt x="128" y="233"/>
                    </a:cubicBezTo>
                    <a:lnTo>
                      <a:pt x="128" y="251"/>
                    </a:lnTo>
                    <a:close/>
                    <a:moveTo>
                      <a:pt x="173" y="140"/>
                    </a:moveTo>
                    <a:cubicBezTo>
                      <a:pt x="171" y="143"/>
                      <a:pt x="171" y="143"/>
                      <a:pt x="171" y="143"/>
                    </a:cubicBezTo>
                    <a:cubicBezTo>
                      <a:pt x="169" y="146"/>
                      <a:pt x="167" y="150"/>
                      <a:pt x="163" y="155"/>
                    </a:cubicBezTo>
                    <a:cubicBezTo>
                      <a:pt x="161" y="157"/>
                      <a:pt x="159" y="160"/>
                      <a:pt x="157" y="162"/>
                    </a:cubicBezTo>
                    <a:cubicBezTo>
                      <a:pt x="148" y="173"/>
                      <a:pt x="139" y="184"/>
                      <a:pt x="136" y="193"/>
                    </a:cubicBezTo>
                    <a:cubicBezTo>
                      <a:pt x="132" y="203"/>
                      <a:pt x="130" y="212"/>
                      <a:pt x="129" y="217"/>
                    </a:cubicBezTo>
                    <a:cubicBezTo>
                      <a:pt x="69" y="217"/>
                      <a:pt x="69" y="217"/>
                      <a:pt x="69" y="217"/>
                    </a:cubicBezTo>
                    <a:cubicBezTo>
                      <a:pt x="68" y="212"/>
                      <a:pt x="66" y="203"/>
                      <a:pt x="62" y="193"/>
                    </a:cubicBezTo>
                    <a:cubicBezTo>
                      <a:pt x="59" y="184"/>
                      <a:pt x="50" y="173"/>
                      <a:pt x="41" y="162"/>
                    </a:cubicBezTo>
                    <a:cubicBezTo>
                      <a:pt x="39" y="160"/>
                      <a:pt x="37" y="157"/>
                      <a:pt x="35" y="155"/>
                    </a:cubicBezTo>
                    <a:cubicBezTo>
                      <a:pt x="32" y="150"/>
                      <a:pt x="29" y="146"/>
                      <a:pt x="27" y="143"/>
                    </a:cubicBezTo>
                    <a:cubicBezTo>
                      <a:pt x="26" y="140"/>
                      <a:pt x="26" y="140"/>
                      <a:pt x="26" y="140"/>
                    </a:cubicBezTo>
                    <a:cubicBezTo>
                      <a:pt x="18" y="127"/>
                      <a:pt x="15" y="114"/>
                      <a:pt x="15" y="100"/>
                    </a:cubicBezTo>
                    <a:cubicBezTo>
                      <a:pt x="15" y="53"/>
                      <a:pt x="53" y="15"/>
                      <a:pt x="99" y="15"/>
                    </a:cubicBezTo>
                    <a:cubicBezTo>
                      <a:pt x="146" y="15"/>
                      <a:pt x="183" y="53"/>
                      <a:pt x="183" y="100"/>
                    </a:cubicBezTo>
                    <a:cubicBezTo>
                      <a:pt x="183" y="114"/>
                      <a:pt x="180" y="127"/>
                      <a:pt x="173" y="1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23">
                <a:extLst>
                  <a:ext uri="{FF2B5EF4-FFF2-40B4-BE49-F238E27FC236}">
                    <a16:creationId xmlns:a16="http://schemas.microsoft.com/office/drawing/2014/main" id="{8D138133-E1DA-41F8-AFF6-90FF7DE1C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2563" y="2108200"/>
                <a:ext cx="49213" cy="155575"/>
              </a:xfrm>
              <a:custGeom>
                <a:avLst/>
                <a:gdLst>
                  <a:gd name="T0" fmla="*/ 8 w 16"/>
                  <a:gd name="T1" fmla="*/ 52 h 52"/>
                  <a:gd name="T2" fmla="*/ 16 w 16"/>
                  <a:gd name="T3" fmla="*/ 45 h 52"/>
                  <a:gd name="T4" fmla="*/ 16 w 16"/>
                  <a:gd name="T5" fmla="*/ 7 h 52"/>
                  <a:gd name="T6" fmla="*/ 8 w 16"/>
                  <a:gd name="T7" fmla="*/ 0 h 52"/>
                  <a:gd name="T8" fmla="*/ 0 w 16"/>
                  <a:gd name="T9" fmla="*/ 7 h 52"/>
                  <a:gd name="T10" fmla="*/ 0 w 16"/>
                  <a:gd name="T11" fmla="*/ 45 h 52"/>
                  <a:gd name="T12" fmla="*/ 8 w 16"/>
                  <a:gd name="T1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52">
                    <a:moveTo>
                      <a:pt x="8" y="52"/>
                    </a:moveTo>
                    <a:cubicBezTo>
                      <a:pt x="12" y="52"/>
                      <a:pt x="16" y="49"/>
                      <a:pt x="16" y="45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9"/>
                      <a:pt x="4" y="52"/>
                      <a:pt x="8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24">
                <a:extLst>
                  <a:ext uri="{FF2B5EF4-FFF2-40B4-BE49-F238E27FC236}">
                    <a16:creationId xmlns:a16="http://schemas.microsoft.com/office/drawing/2014/main" id="{8FC1EB89-C3C9-41B5-8138-97B066949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9975" y="2262188"/>
                <a:ext cx="133350" cy="128588"/>
              </a:xfrm>
              <a:custGeom>
                <a:avLst/>
                <a:gdLst>
                  <a:gd name="T0" fmla="*/ 30 w 44"/>
                  <a:gd name="T1" fmla="*/ 41 h 43"/>
                  <a:gd name="T2" fmla="*/ 35 w 44"/>
                  <a:gd name="T3" fmla="*/ 43 h 43"/>
                  <a:gd name="T4" fmla="*/ 41 w 44"/>
                  <a:gd name="T5" fmla="*/ 41 h 43"/>
                  <a:gd name="T6" fmla="*/ 41 w 44"/>
                  <a:gd name="T7" fmla="*/ 30 h 43"/>
                  <a:gd name="T8" fmla="*/ 14 w 44"/>
                  <a:gd name="T9" fmla="*/ 3 h 43"/>
                  <a:gd name="T10" fmla="*/ 3 w 44"/>
                  <a:gd name="T11" fmla="*/ 3 h 43"/>
                  <a:gd name="T12" fmla="*/ 3 w 44"/>
                  <a:gd name="T13" fmla="*/ 14 h 43"/>
                  <a:gd name="T14" fmla="*/ 30 w 44"/>
                  <a:gd name="T15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3">
                    <a:moveTo>
                      <a:pt x="30" y="41"/>
                    </a:moveTo>
                    <a:cubicBezTo>
                      <a:pt x="31" y="42"/>
                      <a:pt x="33" y="43"/>
                      <a:pt x="35" y="43"/>
                    </a:cubicBezTo>
                    <a:cubicBezTo>
                      <a:pt x="37" y="43"/>
                      <a:pt x="39" y="42"/>
                      <a:pt x="41" y="41"/>
                    </a:cubicBezTo>
                    <a:cubicBezTo>
                      <a:pt x="44" y="38"/>
                      <a:pt x="44" y="33"/>
                      <a:pt x="41" y="3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0"/>
                      <a:pt x="6" y="0"/>
                      <a:pt x="3" y="3"/>
                    </a:cubicBezTo>
                    <a:cubicBezTo>
                      <a:pt x="0" y="6"/>
                      <a:pt x="0" y="11"/>
                      <a:pt x="3" y="14"/>
                    </a:cubicBezTo>
                    <a:lnTo>
                      <a:pt x="3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25">
                <a:extLst>
                  <a:ext uri="{FF2B5EF4-FFF2-40B4-BE49-F238E27FC236}">
                    <a16:creationId xmlns:a16="http://schemas.microsoft.com/office/drawing/2014/main" id="{FC224552-324D-481F-AAD9-F25257B24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7575" y="2644775"/>
                <a:ext cx="155575" cy="47625"/>
              </a:xfrm>
              <a:custGeom>
                <a:avLst/>
                <a:gdLst>
                  <a:gd name="T0" fmla="*/ 45 w 52"/>
                  <a:gd name="T1" fmla="*/ 0 h 16"/>
                  <a:gd name="T2" fmla="*/ 7 w 52"/>
                  <a:gd name="T3" fmla="*/ 0 h 16"/>
                  <a:gd name="T4" fmla="*/ 0 w 52"/>
                  <a:gd name="T5" fmla="*/ 8 h 16"/>
                  <a:gd name="T6" fmla="*/ 7 w 52"/>
                  <a:gd name="T7" fmla="*/ 16 h 16"/>
                  <a:gd name="T8" fmla="*/ 45 w 52"/>
                  <a:gd name="T9" fmla="*/ 16 h 16"/>
                  <a:gd name="T10" fmla="*/ 52 w 52"/>
                  <a:gd name="T11" fmla="*/ 8 h 16"/>
                  <a:gd name="T12" fmla="*/ 45 w 52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6">
                    <a:moveTo>
                      <a:pt x="45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6"/>
                      <a:pt x="7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9" y="16"/>
                      <a:pt x="52" y="12"/>
                      <a:pt x="52" y="8"/>
                    </a:cubicBezTo>
                    <a:cubicBezTo>
                      <a:pt x="52" y="4"/>
                      <a:pt x="49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26">
                <a:extLst>
                  <a:ext uri="{FF2B5EF4-FFF2-40B4-BE49-F238E27FC236}">
                    <a16:creationId xmlns:a16="http://schemas.microsoft.com/office/drawing/2014/main" id="{4B8F6E3C-77D7-4E40-A55A-2402B2ABA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9975" y="2943225"/>
                <a:ext cx="133350" cy="130175"/>
              </a:xfrm>
              <a:custGeom>
                <a:avLst/>
                <a:gdLst>
                  <a:gd name="T0" fmla="*/ 30 w 44"/>
                  <a:gd name="T1" fmla="*/ 3 h 43"/>
                  <a:gd name="T2" fmla="*/ 3 w 44"/>
                  <a:gd name="T3" fmla="*/ 30 h 43"/>
                  <a:gd name="T4" fmla="*/ 3 w 44"/>
                  <a:gd name="T5" fmla="*/ 41 h 43"/>
                  <a:gd name="T6" fmla="*/ 9 w 44"/>
                  <a:gd name="T7" fmla="*/ 43 h 43"/>
                  <a:gd name="T8" fmla="*/ 14 w 44"/>
                  <a:gd name="T9" fmla="*/ 41 h 43"/>
                  <a:gd name="T10" fmla="*/ 41 w 44"/>
                  <a:gd name="T11" fmla="*/ 14 h 43"/>
                  <a:gd name="T12" fmla="*/ 41 w 44"/>
                  <a:gd name="T13" fmla="*/ 3 h 43"/>
                  <a:gd name="T14" fmla="*/ 30 w 44"/>
                  <a:gd name="T1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3">
                    <a:moveTo>
                      <a:pt x="30" y="3"/>
                    </a:moveTo>
                    <a:cubicBezTo>
                      <a:pt x="3" y="30"/>
                      <a:pt x="3" y="30"/>
                      <a:pt x="3" y="30"/>
                    </a:cubicBezTo>
                    <a:cubicBezTo>
                      <a:pt x="0" y="33"/>
                      <a:pt x="0" y="38"/>
                      <a:pt x="3" y="41"/>
                    </a:cubicBezTo>
                    <a:cubicBezTo>
                      <a:pt x="5" y="42"/>
                      <a:pt x="7" y="43"/>
                      <a:pt x="9" y="43"/>
                    </a:cubicBezTo>
                    <a:cubicBezTo>
                      <a:pt x="11" y="43"/>
                      <a:pt x="13" y="42"/>
                      <a:pt x="14" y="41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4" y="11"/>
                      <a:pt x="44" y="6"/>
                      <a:pt x="41" y="3"/>
                    </a:cubicBezTo>
                    <a:cubicBezTo>
                      <a:pt x="38" y="0"/>
                      <a:pt x="33" y="0"/>
                      <a:pt x="3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7" name="Freeform 327">
                <a:extLst>
                  <a:ext uri="{FF2B5EF4-FFF2-40B4-BE49-F238E27FC236}">
                    <a16:creationId xmlns:a16="http://schemas.microsoft.com/office/drawing/2014/main" id="{0ECFCBE7-A23D-4446-ACEB-E86960C0DD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1013" y="2943225"/>
                <a:ext cx="133350" cy="130175"/>
              </a:xfrm>
              <a:custGeom>
                <a:avLst/>
                <a:gdLst>
                  <a:gd name="T0" fmla="*/ 14 w 44"/>
                  <a:gd name="T1" fmla="*/ 3 h 43"/>
                  <a:gd name="T2" fmla="*/ 3 w 44"/>
                  <a:gd name="T3" fmla="*/ 3 h 43"/>
                  <a:gd name="T4" fmla="*/ 3 w 44"/>
                  <a:gd name="T5" fmla="*/ 14 h 43"/>
                  <a:gd name="T6" fmla="*/ 30 w 44"/>
                  <a:gd name="T7" fmla="*/ 41 h 43"/>
                  <a:gd name="T8" fmla="*/ 35 w 44"/>
                  <a:gd name="T9" fmla="*/ 43 h 43"/>
                  <a:gd name="T10" fmla="*/ 41 w 44"/>
                  <a:gd name="T11" fmla="*/ 41 h 43"/>
                  <a:gd name="T12" fmla="*/ 41 w 44"/>
                  <a:gd name="T13" fmla="*/ 30 h 43"/>
                  <a:gd name="T14" fmla="*/ 14 w 44"/>
                  <a:gd name="T1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3">
                    <a:moveTo>
                      <a:pt x="14" y="3"/>
                    </a:moveTo>
                    <a:cubicBezTo>
                      <a:pt x="11" y="0"/>
                      <a:pt x="6" y="0"/>
                      <a:pt x="3" y="3"/>
                    </a:cubicBezTo>
                    <a:cubicBezTo>
                      <a:pt x="0" y="6"/>
                      <a:pt x="0" y="11"/>
                      <a:pt x="3" y="14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2"/>
                      <a:pt x="33" y="43"/>
                      <a:pt x="35" y="43"/>
                    </a:cubicBezTo>
                    <a:cubicBezTo>
                      <a:pt x="37" y="43"/>
                      <a:pt x="39" y="42"/>
                      <a:pt x="41" y="41"/>
                    </a:cubicBezTo>
                    <a:cubicBezTo>
                      <a:pt x="44" y="38"/>
                      <a:pt x="44" y="33"/>
                      <a:pt x="41" y="30"/>
                    </a:cubicBezTo>
                    <a:lnTo>
                      <a:pt x="1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" name="Freeform 328">
                <a:extLst>
                  <a:ext uri="{FF2B5EF4-FFF2-40B4-BE49-F238E27FC236}">
                    <a16:creationId xmlns:a16="http://schemas.microsoft.com/office/drawing/2014/main" id="{FBC92963-381F-4E8D-88D4-618B21D66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8013" y="2644775"/>
                <a:ext cx="160338" cy="47625"/>
              </a:xfrm>
              <a:custGeom>
                <a:avLst/>
                <a:gdLst>
                  <a:gd name="T0" fmla="*/ 46 w 53"/>
                  <a:gd name="T1" fmla="*/ 0 h 16"/>
                  <a:gd name="T2" fmla="*/ 8 w 53"/>
                  <a:gd name="T3" fmla="*/ 0 h 16"/>
                  <a:gd name="T4" fmla="*/ 0 w 53"/>
                  <a:gd name="T5" fmla="*/ 8 h 16"/>
                  <a:gd name="T6" fmla="*/ 8 w 53"/>
                  <a:gd name="T7" fmla="*/ 16 h 16"/>
                  <a:gd name="T8" fmla="*/ 46 w 53"/>
                  <a:gd name="T9" fmla="*/ 16 h 16"/>
                  <a:gd name="T10" fmla="*/ 53 w 53"/>
                  <a:gd name="T11" fmla="*/ 8 h 16"/>
                  <a:gd name="T12" fmla="*/ 46 w 53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16">
                    <a:moveTo>
                      <a:pt x="4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6"/>
                      <a:pt x="8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50" y="16"/>
                      <a:pt x="53" y="12"/>
                      <a:pt x="53" y="8"/>
                    </a:cubicBezTo>
                    <a:cubicBezTo>
                      <a:pt x="53" y="4"/>
                      <a:pt x="50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329">
                <a:extLst>
                  <a:ext uri="{FF2B5EF4-FFF2-40B4-BE49-F238E27FC236}">
                    <a16:creationId xmlns:a16="http://schemas.microsoft.com/office/drawing/2014/main" id="{CDA534E8-5F93-4397-BE62-1E0FCEEA4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1013" y="2262188"/>
                <a:ext cx="133350" cy="128588"/>
              </a:xfrm>
              <a:custGeom>
                <a:avLst/>
                <a:gdLst>
                  <a:gd name="T0" fmla="*/ 9 w 44"/>
                  <a:gd name="T1" fmla="*/ 43 h 43"/>
                  <a:gd name="T2" fmla="*/ 14 w 44"/>
                  <a:gd name="T3" fmla="*/ 41 h 43"/>
                  <a:gd name="T4" fmla="*/ 41 w 44"/>
                  <a:gd name="T5" fmla="*/ 14 h 43"/>
                  <a:gd name="T6" fmla="*/ 41 w 44"/>
                  <a:gd name="T7" fmla="*/ 3 h 43"/>
                  <a:gd name="T8" fmla="*/ 30 w 44"/>
                  <a:gd name="T9" fmla="*/ 3 h 43"/>
                  <a:gd name="T10" fmla="*/ 3 w 44"/>
                  <a:gd name="T11" fmla="*/ 30 h 43"/>
                  <a:gd name="T12" fmla="*/ 3 w 44"/>
                  <a:gd name="T13" fmla="*/ 41 h 43"/>
                  <a:gd name="T14" fmla="*/ 9 w 44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" h="43">
                    <a:moveTo>
                      <a:pt x="9" y="43"/>
                    </a:moveTo>
                    <a:cubicBezTo>
                      <a:pt x="11" y="43"/>
                      <a:pt x="13" y="42"/>
                      <a:pt x="14" y="41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44" y="11"/>
                      <a:pt x="44" y="6"/>
                      <a:pt x="41" y="3"/>
                    </a:cubicBezTo>
                    <a:cubicBezTo>
                      <a:pt x="38" y="0"/>
                      <a:pt x="33" y="0"/>
                      <a:pt x="30" y="3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0" y="33"/>
                      <a:pt x="0" y="38"/>
                      <a:pt x="3" y="41"/>
                    </a:cubicBezTo>
                    <a:cubicBezTo>
                      <a:pt x="5" y="42"/>
                      <a:pt x="7" y="43"/>
                      <a:pt x="9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Rectangle 330">
                <a:extLst>
                  <a:ext uri="{FF2B5EF4-FFF2-40B4-BE49-F238E27FC236}">
                    <a16:creationId xmlns:a16="http://schemas.microsoft.com/office/drawing/2014/main" id="{742B49CD-02F9-42FD-896A-D896F85F8F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1438" y="2708275"/>
                <a:ext cx="46038" cy="1111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Rectangle 331">
                <a:extLst>
                  <a:ext uri="{FF2B5EF4-FFF2-40B4-BE49-F238E27FC236}">
                    <a16:creationId xmlns:a16="http://schemas.microsoft.com/office/drawing/2014/main" id="{840F29C6-CBB7-4884-B16B-63B78598D4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32563" y="2624138"/>
                <a:ext cx="49213" cy="1952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Rectangle 332">
                <a:extLst>
                  <a:ext uri="{FF2B5EF4-FFF2-40B4-BE49-F238E27FC236}">
                    <a16:creationId xmlns:a16="http://schemas.microsoft.com/office/drawing/2014/main" id="{8207C133-35A0-455B-B0A8-BA80B2C5F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6863" y="2517775"/>
                <a:ext cx="46038" cy="3016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F84407F-4E93-41DB-BC10-360E0B18C19D}"/>
              </a:ext>
            </a:extLst>
          </p:cNvPr>
          <p:cNvGrpSpPr/>
          <p:nvPr/>
        </p:nvGrpSpPr>
        <p:grpSpPr>
          <a:xfrm>
            <a:off x="7464008" y="4944784"/>
            <a:ext cx="839324" cy="839324"/>
            <a:chOff x="7464008" y="4944784"/>
            <a:chExt cx="839324" cy="839324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781A417-7870-4581-BDA6-C678AB39EC2D}"/>
                </a:ext>
              </a:extLst>
            </p:cNvPr>
            <p:cNvSpPr/>
            <p:nvPr/>
          </p:nvSpPr>
          <p:spPr>
            <a:xfrm>
              <a:off x="7464008" y="4944784"/>
              <a:ext cx="839324" cy="8393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F4E82803-90EF-4567-848A-3587DEB88DD9}"/>
                </a:ext>
              </a:extLst>
            </p:cNvPr>
            <p:cNvGrpSpPr/>
            <p:nvPr/>
          </p:nvGrpSpPr>
          <p:grpSpPr>
            <a:xfrm>
              <a:off x="7684119" y="5164069"/>
              <a:ext cx="399102" cy="400754"/>
              <a:chOff x="14570075" y="5175250"/>
              <a:chExt cx="1150938" cy="1155701"/>
            </a:xfrm>
            <a:solidFill>
              <a:schemeClr val="bg1"/>
            </a:solidFill>
          </p:grpSpPr>
          <p:sp>
            <p:nvSpPr>
              <p:cNvPr id="44" name="Freeform 408">
                <a:extLst>
                  <a:ext uri="{FF2B5EF4-FFF2-40B4-BE49-F238E27FC236}">
                    <a16:creationId xmlns:a16="http://schemas.microsoft.com/office/drawing/2014/main" id="{348CE82C-AA21-478C-ACBB-E19AAA4835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008225" y="5175250"/>
                <a:ext cx="276225" cy="295275"/>
              </a:xfrm>
              <a:custGeom>
                <a:avLst/>
                <a:gdLst>
                  <a:gd name="T0" fmla="*/ 38 w 92"/>
                  <a:gd name="T1" fmla="*/ 93 h 98"/>
                  <a:gd name="T2" fmla="*/ 46 w 92"/>
                  <a:gd name="T3" fmla="*/ 98 h 98"/>
                  <a:gd name="T4" fmla="*/ 54 w 92"/>
                  <a:gd name="T5" fmla="*/ 93 h 98"/>
                  <a:gd name="T6" fmla="*/ 90 w 92"/>
                  <a:gd name="T7" fmla="*/ 45 h 98"/>
                  <a:gd name="T8" fmla="*/ 91 w 92"/>
                  <a:gd name="T9" fmla="*/ 35 h 98"/>
                  <a:gd name="T10" fmla="*/ 82 w 92"/>
                  <a:gd name="T11" fmla="*/ 30 h 98"/>
                  <a:gd name="T12" fmla="*/ 54 w 92"/>
                  <a:gd name="T13" fmla="*/ 30 h 98"/>
                  <a:gd name="T14" fmla="*/ 54 w 92"/>
                  <a:gd name="T15" fmla="*/ 8 h 98"/>
                  <a:gd name="T16" fmla="*/ 46 w 92"/>
                  <a:gd name="T17" fmla="*/ 0 h 98"/>
                  <a:gd name="T18" fmla="*/ 38 w 92"/>
                  <a:gd name="T19" fmla="*/ 8 h 98"/>
                  <a:gd name="T20" fmla="*/ 38 w 92"/>
                  <a:gd name="T21" fmla="*/ 30 h 98"/>
                  <a:gd name="T22" fmla="*/ 10 w 92"/>
                  <a:gd name="T23" fmla="*/ 30 h 98"/>
                  <a:gd name="T24" fmla="*/ 1 w 92"/>
                  <a:gd name="T25" fmla="*/ 35 h 98"/>
                  <a:gd name="T26" fmla="*/ 2 w 92"/>
                  <a:gd name="T27" fmla="*/ 45 h 98"/>
                  <a:gd name="T28" fmla="*/ 38 w 92"/>
                  <a:gd name="T29" fmla="*/ 93 h 98"/>
                  <a:gd name="T30" fmla="*/ 70 w 92"/>
                  <a:gd name="T31" fmla="*/ 46 h 98"/>
                  <a:gd name="T32" fmla="*/ 46 w 92"/>
                  <a:gd name="T33" fmla="*/ 79 h 98"/>
                  <a:gd name="T34" fmla="*/ 22 w 92"/>
                  <a:gd name="T35" fmla="*/ 46 h 98"/>
                  <a:gd name="T36" fmla="*/ 70 w 92"/>
                  <a:gd name="T37" fmla="*/ 4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2" h="98">
                    <a:moveTo>
                      <a:pt x="38" y="93"/>
                    </a:moveTo>
                    <a:cubicBezTo>
                      <a:pt x="40" y="96"/>
                      <a:pt x="43" y="98"/>
                      <a:pt x="46" y="98"/>
                    </a:cubicBezTo>
                    <a:cubicBezTo>
                      <a:pt x="49" y="98"/>
                      <a:pt x="52" y="96"/>
                      <a:pt x="54" y="93"/>
                    </a:cubicBezTo>
                    <a:cubicBezTo>
                      <a:pt x="90" y="45"/>
                      <a:pt x="90" y="45"/>
                      <a:pt x="90" y="45"/>
                    </a:cubicBezTo>
                    <a:cubicBezTo>
                      <a:pt x="92" y="42"/>
                      <a:pt x="92" y="39"/>
                      <a:pt x="91" y="35"/>
                    </a:cubicBezTo>
                    <a:cubicBezTo>
                      <a:pt x="89" y="32"/>
                      <a:pt x="86" y="30"/>
                      <a:pt x="82" y="30"/>
                    </a:cubicBezTo>
                    <a:cubicBezTo>
                      <a:pt x="54" y="30"/>
                      <a:pt x="54" y="30"/>
                      <a:pt x="54" y="30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4" y="4"/>
                      <a:pt x="50" y="0"/>
                      <a:pt x="46" y="0"/>
                    </a:cubicBezTo>
                    <a:cubicBezTo>
                      <a:pt x="42" y="0"/>
                      <a:pt x="38" y="4"/>
                      <a:pt x="38" y="8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6" y="30"/>
                      <a:pt x="3" y="32"/>
                      <a:pt x="1" y="35"/>
                    </a:cubicBezTo>
                    <a:cubicBezTo>
                      <a:pt x="0" y="39"/>
                      <a:pt x="0" y="42"/>
                      <a:pt x="2" y="45"/>
                    </a:cubicBezTo>
                    <a:lnTo>
                      <a:pt x="38" y="93"/>
                    </a:lnTo>
                    <a:close/>
                    <a:moveTo>
                      <a:pt x="70" y="46"/>
                    </a:moveTo>
                    <a:cubicBezTo>
                      <a:pt x="46" y="79"/>
                      <a:pt x="46" y="79"/>
                      <a:pt x="46" y="79"/>
                    </a:cubicBezTo>
                    <a:cubicBezTo>
                      <a:pt x="22" y="46"/>
                      <a:pt x="22" y="46"/>
                      <a:pt x="22" y="46"/>
                    </a:cubicBezTo>
                    <a:lnTo>
                      <a:pt x="70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409">
                <a:extLst>
                  <a:ext uri="{FF2B5EF4-FFF2-40B4-BE49-F238E27FC236}">
                    <a16:creationId xmlns:a16="http://schemas.microsoft.com/office/drawing/2014/main" id="{D75E4607-3502-4AE5-B5CB-E70003CC9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570075" y="5614988"/>
                <a:ext cx="293688" cy="274638"/>
              </a:xfrm>
              <a:custGeom>
                <a:avLst/>
                <a:gdLst>
                  <a:gd name="T0" fmla="*/ 93 w 97"/>
                  <a:gd name="T1" fmla="*/ 37 h 91"/>
                  <a:gd name="T2" fmla="*/ 45 w 97"/>
                  <a:gd name="T3" fmla="*/ 2 h 91"/>
                  <a:gd name="T4" fmla="*/ 39 w 97"/>
                  <a:gd name="T5" fmla="*/ 0 h 91"/>
                  <a:gd name="T6" fmla="*/ 30 w 97"/>
                  <a:gd name="T7" fmla="*/ 9 h 91"/>
                  <a:gd name="T8" fmla="*/ 30 w 97"/>
                  <a:gd name="T9" fmla="*/ 38 h 91"/>
                  <a:gd name="T10" fmla="*/ 8 w 97"/>
                  <a:gd name="T11" fmla="*/ 38 h 91"/>
                  <a:gd name="T12" fmla="*/ 0 w 97"/>
                  <a:gd name="T13" fmla="*/ 46 h 91"/>
                  <a:gd name="T14" fmla="*/ 8 w 97"/>
                  <a:gd name="T15" fmla="*/ 53 h 91"/>
                  <a:gd name="T16" fmla="*/ 30 w 97"/>
                  <a:gd name="T17" fmla="*/ 53 h 91"/>
                  <a:gd name="T18" fmla="*/ 30 w 97"/>
                  <a:gd name="T19" fmla="*/ 82 h 91"/>
                  <a:gd name="T20" fmla="*/ 39 w 97"/>
                  <a:gd name="T21" fmla="*/ 91 h 91"/>
                  <a:gd name="T22" fmla="*/ 45 w 97"/>
                  <a:gd name="T23" fmla="*/ 89 h 91"/>
                  <a:gd name="T24" fmla="*/ 93 w 97"/>
                  <a:gd name="T25" fmla="*/ 54 h 91"/>
                  <a:gd name="T26" fmla="*/ 97 w 97"/>
                  <a:gd name="T27" fmla="*/ 46 h 91"/>
                  <a:gd name="T28" fmla="*/ 93 w 97"/>
                  <a:gd name="T29" fmla="*/ 37 h 91"/>
                  <a:gd name="T30" fmla="*/ 45 w 97"/>
                  <a:gd name="T31" fmla="*/ 70 h 91"/>
                  <a:gd name="T32" fmla="*/ 45 w 97"/>
                  <a:gd name="T33" fmla="*/ 21 h 91"/>
                  <a:gd name="T34" fmla="*/ 78 w 97"/>
                  <a:gd name="T35" fmla="*/ 46 h 91"/>
                  <a:gd name="T36" fmla="*/ 45 w 97"/>
                  <a:gd name="T37" fmla="*/ 7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7" h="91">
                    <a:moveTo>
                      <a:pt x="93" y="37"/>
                    </a:moveTo>
                    <a:cubicBezTo>
                      <a:pt x="45" y="2"/>
                      <a:pt x="45" y="2"/>
                      <a:pt x="45" y="2"/>
                    </a:cubicBezTo>
                    <a:cubicBezTo>
                      <a:pt x="43" y="1"/>
                      <a:pt x="41" y="0"/>
                      <a:pt x="39" y="0"/>
                    </a:cubicBezTo>
                    <a:cubicBezTo>
                      <a:pt x="34" y="0"/>
                      <a:pt x="30" y="4"/>
                      <a:pt x="30" y="9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3" y="38"/>
                      <a:pt x="0" y="41"/>
                      <a:pt x="0" y="46"/>
                    </a:cubicBezTo>
                    <a:cubicBezTo>
                      <a:pt x="0" y="50"/>
                      <a:pt x="3" y="53"/>
                      <a:pt x="8" y="53"/>
                    </a:cubicBezTo>
                    <a:cubicBezTo>
                      <a:pt x="30" y="53"/>
                      <a:pt x="30" y="53"/>
                      <a:pt x="30" y="53"/>
                    </a:cubicBezTo>
                    <a:cubicBezTo>
                      <a:pt x="30" y="82"/>
                      <a:pt x="30" y="82"/>
                      <a:pt x="30" y="82"/>
                    </a:cubicBezTo>
                    <a:cubicBezTo>
                      <a:pt x="30" y="87"/>
                      <a:pt x="34" y="91"/>
                      <a:pt x="39" y="91"/>
                    </a:cubicBezTo>
                    <a:cubicBezTo>
                      <a:pt x="41" y="91"/>
                      <a:pt x="43" y="91"/>
                      <a:pt x="45" y="89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5" y="52"/>
                      <a:pt x="97" y="49"/>
                      <a:pt x="97" y="46"/>
                    </a:cubicBezTo>
                    <a:cubicBezTo>
                      <a:pt x="97" y="42"/>
                      <a:pt x="95" y="39"/>
                      <a:pt x="93" y="37"/>
                    </a:cubicBezTo>
                    <a:close/>
                    <a:moveTo>
                      <a:pt x="45" y="70"/>
                    </a:moveTo>
                    <a:cubicBezTo>
                      <a:pt x="45" y="21"/>
                      <a:pt x="45" y="21"/>
                      <a:pt x="45" y="21"/>
                    </a:cubicBezTo>
                    <a:cubicBezTo>
                      <a:pt x="78" y="46"/>
                      <a:pt x="78" y="46"/>
                      <a:pt x="78" y="46"/>
                    </a:cubicBezTo>
                    <a:lnTo>
                      <a:pt x="45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6" name="Freeform 410">
                <a:extLst>
                  <a:ext uri="{FF2B5EF4-FFF2-40B4-BE49-F238E27FC236}">
                    <a16:creationId xmlns:a16="http://schemas.microsoft.com/office/drawing/2014/main" id="{28046DE7-6A8B-4542-BBFC-9B20B79EFA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008225" y="6037263"/>
                <a:ext cx="276225" cy="293688"/>
              </a:xfrm>
              <a:custGeom>
                <a:avLst/>
                <a:gdLst>
                  <a:gd name="T0" fmla="*/ 54 w 92"/>
                  <a:gd name="T1" fmla="*/ 4 h 97"/>
                  <a:gd name="T2" fmla="*/ 46 w 92"/>
                  <a:gd name="T3" fmla="*/ 0 h 97"/>
                  <a:gd name="T4" fmla="*/ 38 w 92"/>
                  <a:gd name="T5" fmla="*/ 4 h 97"/>
                  <a:gd name="T6" fmla="*/ 2 w 92"/>
                  <a:gd name="T7" fmla="*/ 52 h 97"/>
                  <a:gd name="T8" fmla="*/ 1 w 92"/>
                  <a:gd name="T9" fmla="*/ 62 h 97"/>
                  <a:gd name="T10" fmla="*/ 10 w 92"/>
                  <a:gd name="T11" fmla="*/ 67 h 97"/>
                  <a:gd name="T12" fmla="*/ 38 w 92"/>
                  <a:gd name="T13" fmla="*/ 67 h 97"/>
                  <a:gd name="T14" fmla="*/ 38 w 92"/>
                  <a:gd name="T15" fmla="*/ 89 h 97"/>
                  <a:gd name="T16" fmla="*/ 46 w 92"/>
                  <a:gd name="T17" fmla="*/ 97 h 97"/>
                  <a:gd name="T18" fmla="*/ 54 w 92"/>
                  <a:gd name="T19" fmla="*/ 89 h 97"/>
                  <a:gd name="T20" fmla="*/ 54 w 92"/>
                  <a:gd name="T21" fmla="*/ 67 h 97"/>
                  <a:gd name="T22" fmla="*/ 82 w 92"/>
                  <a:gd name="T23" fmla="*/ 67 h 97"/>
                  <a:gd name="T24" fmla="*/ 91 w 92"/>
                  <a:gd name="T25" fmla="*/ 62 h 97"/>
                  <a:gd name="T26" fmla="*/ 90 w 92"/>
                  <a:gd name="T27" fmla="*/ 52 h 97"/>
                  <a:gd name="T28" fmla="*/ 54 w 92"/>
                  <a:gd name="T29" fmla="*/ 4 h 97"/>
                  <a:gd name="T30" fmla="*/ 22 w 92"/>
                  <a:gd name="T31" fmla="*/ 52 h 97"/>
                  <a:gd name="T32" fmla="*/ 46 w 92"/>
                  <a:gd name="T33" fmla="*/ 19 h 97"/>
                  <a:gd name="T34" fmla="*/ 70 w 92"/>
                  <a:gd name="T35" fmla="*/ 52 h 97"/>
                  <a:gd name="T36" fmla="*/ 22 w 92"/>
                  <a:gd name="T37" fmla="*/ 52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2" h="97">
                    <a:moveTo>
                      <a:pt x="54" y="4"/>
                    </a:moveTo>
                    <a:cubicBezTo>
                      <a:pt x="52" y="1"/>
                      <a:pt x="49" y="0"/>
                      <a:pt x="46" y="0"/>
                    </a:cubicBezTo>
                    <a:cubicBezTo>
                      <a:pt x="43" y="0"/>
                      <a:pt x="40" y="1"/>
                      <a:pt x="38" y="4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0" y="55"/>
                      <a:pt x="0" y="59"/>
                      <a:pt x="1" y="62"/>
                    </a:cubicBezTo>
                    <a:cubicBezTo>
                      <a:pt x="3" y="65"/>
                      <a:pt x="6" y="67"/>
                      <a:pt x="10" y="67"/>
                    </a:cubicBezTo>
                    <a:cubicBezTo>
                      <a:pt x="38" y="67"/>
                      <a:pt x="38" y="67"/>
                      <a:pt x="38" y="67"/>
                    </a:cubicBezTo>
                    <a:cubicBezTo>
                      <a:pt x="38" y="89"/>
                      <a:pt x="38" y="89"/>
                      <a:pt x="38" y="89"/>
                    </a:cubicBezTo>
                    <a:cubicBezTo>
                      <a:pt x="38" y="93"/>
                      <a:pt x="42" y="97"/>
                      <a:pt x="46" y="97"/>
                    </a:cubicBezTo>
                    <a:cubicBezTo>
                      <a:pt x="50" y="97"/>
                      <a:pt x="54" y="93"/>
                      <a:pt x="54" y="89"/>
                    </a:cubicBezTo>
                    <a:cubicBezTo>
                      <a:pt x="54" y="67"/>
                      <a:pt x="54" y="67"/>
                      <a:pt x="54" y="67"/>
                    </a:cubicBezTo>
                    <a:cubicBezTo>
                      <a:pt x="82" y="67"/>
                      <a:pt x="82" y="67"/>
                      <a:pt x="82" y="67"/>
                    </a:cubicBezTo>
                    <a:cubicBezTo>
                      <a:pt x="86" y="67"/>
                      <a:pt x="89" y="65"/>
                      <a:pt x="91" y="62"/>
                    </a:cubicBezTo>
                    <a:cubicBezTo>
                      <a:pt x="92" y="59"/>
                      <a:pt x="92" y="55"/>
                      <a:pt x="90" y="52"/>
                    </a:cubicBezTo>
                    <a:lnTo>
                      <a:pt x="54" y="4"/>
                    </a:lnTo>
                    <a:close/>
                    <a:moveTo>
                      <a:pt x="22" y="52"/>
                    </a:moveTo>
                    <a:cubicBezTo>
                      <a:pt x="46" y="19"/>
                      <a:pt x="46" y="19"/>
                      <a:pt x="46" y="19"/>
                    </a:cubicBezTo>
                    <a:cubicBezTo>
                      <a:pt x="70" y="52"/>
                      <a:pt x="70" y="52"/>
                      <a:pt x="70" y="52"/>
                    </a:cubicBezTo>
                    <a:lnTo>
                      <a:pt x="22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7" name="Freeform 411">
                <a:extLst>
                  <a:ext uri="{FF2B5EF4-FFF2-40B4-BE49-F238E27FC236}">
                    <a16:creationId xmlns:a16="http://schemas.microsoft.com/office/drawing/2014/main" id="{63088F47-9322-4190-BE61-66A9AC9083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428913" y="5614988"/>
                <a:ext cx="292100" cy="274638"/>
              </a:xfrm>
              <a:custGeom>
                <a:avLst/>
                <a:gdLst>
                  <a:gd name="T0" fmla="*/ 89 w 97"/>
                  <a:gd name="T1" fmla="*/ 38 h 91"/>
                  <a:gd name="T2" fmla="*/ 67 w 97"/>
                  <a:gd name="T3" fmla="*/ 38 h 91"/>
                  <a:gd name="T4" fmla="*/ 67 w 97"/>
                  <a:gd name="T5" fmla="*/ 9 h 91"/>
                  <a:gd name="T6" fmla="*/ 58 w 97"/>
                  <a:gd name="T7" fmla="*/ 0 h 91"/>
                  <a:gd name="T8" fmla="*/ 52 w 97"/>
                  <a:gd name="T9" fmla="*/ 2 h 91"/>
                  <a:gd name="T10" fmla="*/ 4 w 97"/>
                  <a:gd name="T11" fmla="*/ 37 h 91"/>
                  <a:gd name="T12" fmla="*/ 0 w 97"/>
                  <a:gd name="T13" fmla="*/ 46 h 91"/>
                  <a:gd name="T14" fmla="*/ 4 w 97"/>
                  <a:gd name="T15" fmla="*/ 54 h 91"/>
                  <a:gd name="T16" fmla="*/ 52 w 97"/>
                  <a:gd name="T17" fmla="*/ 89 h 91"/>
                  <a:gd name="T18" fmla="*/ 58 w 97"/>
                  <a:gd name="T19" fmla="*/ 91 h 91"/>
                  <a:gd name="T20" fmla="*/ 65 w 97"/>
                  <a:gd name="T21" fmla="*/ 88 h 91"/>
                  <a:gd name="T22" fmla="*/ 67 w 97"/>
                  <a:gd name="T23" fmla="*/ 82 h 91"/>
                  <a:gd name="T24" fmla="*/ 67 w 97"/>
                  <a:gd name="T25" fmla="*/ 53 h 91"/>
                  <a:gd name="T26" fmla="*/ 89 w 97"/>
                  <a:gd name="T27" fmla="*/ 53 h 91"/>
                  <a:gd name="T28" fmla="*/ 97 w 97"/>
                  <a:gd name="T29" fmla="*/ 46 h 91"/>
                  <a:gd name="T30" fmla="*/ 89 w 97"/>
                  <a:gd name="T31" fmla="*/ 38 h 91"/>
                  <a:gd name="T32" fmla="*/ 52 w 97"/>
                  <a:gd name="T33" fmla="*/ 70 h 91"/>
                  <a:gd name="T34" fmla="*/ 19 w 97"/>
                  <a:gd name="T35" fmla="*/ 46 h 91"/>
                  <a:gd name="T36" fmla="*/ 52 w 97"/>
                  <a:gd name="T37" fmla="*/ 21 h 91"/>
                  <a:gd name="T38" fmla="*/ 52 w 97"/>
                  <a:gd name="T39" fmla="*/ 7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7" h="91">
                    <a:moveTo>
                      <a:pt x="89" y="38"/>
                    </a:moveTo>
                    <a:cubicBezTo>
                      <a:pt x="67" y="38"/>
                      <a:pt x="67" y="38"/>
                      <a:pt x="67" y="38"/>
                    </a:cubicBezTo>
                    <a:cubicBezTo>
                      <a:pt x="67" y="9"/>
                      <a:pt x="67" y="9"/>
                      <a:pt x="67" y="9"/>
                    </a:cubicBezTo>
                    <a:cubicBezTo>
                      <a:pt x="67" y="4"/>
                      <a:pt x="63" y="0"/>
                      <a:pt x="58" y="0"/>
                    </a:cubicBezTo>
                    <a:cubicBezTo>
                      <a:pt x="56" y="0"/>
                      <a:pt x="54" y="1"/>
                      <a:pt x="52" y="2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2" y="39"/>
                      <a:pt x="0" y="42"/>
                      <a:pt x="0" y="46"/>
                    </a:cubicBezTo>
                    <a:cubicBezTo>
                      <a:pt x="0" y="49"/>
                      <a:pt x="2" y="52"/>
                      <a:pt x="4" y="54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4" y="91"/>
                      <a:pt x="56" y="91"/>
                      <a:pt x="58" y="91"/>
                    </a:cubicBezTo>
                    <a:cubicBezTo>
                      <a:pt x="61" y="91"/>
                      <a:pt x="64" y="90"/>
                      <a:pt x="65" y="88"/>
                    </a:cubicBezTo>
                    <a:cubicBezTo>
                      <a:pt x="67" y="86"/>
                      <a:pt x="67" y="84"/>
                      <a:pt x="67" y="82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89" y="53"/>
                      <a:pt x="89" y="53"/>
                      <a:pt x="89" y="53"/>
                    </a:cubicBezTo>
                    <a:cubicBezTo>
                      <a:pt x="94" y="53"/>
                      <a:pt x="97" y="50"/>
                      <a:pt x="97" y="46"/>
                    </a:cubicBezTo>
                    <a:cubicBezTo>
                      <a:pt x="97" y="41"/>
                      <a:pt x="94" y="38"/>
                      <a:pt x="89" y="38"/>
                    </a:cubicBezTo>
                    <a:close/>
                    <a:moveTo>
                      <a:pt x="52" y="70"/>
                    </a:moveTo>
                    <a:cubicBezTo>
                      <a:pt x="19" y="46"/>
                      <a:pt x="19" y="46"/>
                      <a:pt x="19" y="46"/>
                    </a:cubicBezTo>
                    <a:cubicBezTo>
                      <a:pt x="52" y="21"/>
                      <a:pt x="52" y="21"/>
                      <a:pt x="52" y="21"/>
                    </a:cubicBezTo>
                    <a:lnTo>
                      <a:pt x="52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8" name="Freeform 412">
                <a:extLst>
                  <a:ext uri="{FF2B5EF4-FFF2-40B4-BE49-F238E27FC236}">
                    <a16:creationId xmlns:a16="http://schemas.microsoft.com/office/drawing/2014/main" id="{0D0DAE45-5BC7-4BE2-A2B8-3669F63B77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887575" y="5494338"/>
                <a:ext cx="517525" cy="519113"/>
              </a:xfrm>
              <a:custGeom>
                <a:avLst/>
                <a:gdLst>
                  <a:gd name="T0" fmla="*/ 86 w 172"/>
                  <a:gd name="T1" fmla="*/ 0 h 172"/>
                  <a:gd name="T2" fmla="*/ 0 w 172"/>
                  <a:gd name="T3" fmla="*/ 86 h 172"/>
                  <a:gd name="T4" fmla="*/ 86 w 172"/>
                  <a:gd name="T5" fmla="*/ 172 h 172"/>
                  <a:gd name="T6" fmla="*/ 172 w 172"/>
                  <a:gd name="T7" fmla="*/ 86 h 172"/>
                  <a:gd name="T8" fmla="*/ 86 w 172"/>
                  <a:gd name="T9" fmla="*/ 0 h 172"/>
                  <a:gd name="T10" fmla="*/ 86 w 172"/>
                  <a:gd name="T11" fmla="*/ 156 h 172"/>
                  <a:gd name="T12" fmla="*/ 15 w 172"/>
                  <a:gd name="T13" fmla="*/ 86 h 172"/>
                  <a:gd name="T14" fmla="*/ 86 w 172"/>
                  <a:gd name="T15" fmla="*/ 15 h 172"/>
                  <a:gd name="T16" fmla="*/ 157 w 172"/>
                  <a:gd name="T17" fmla="*/ 86 h 172"/>
                  <a:gd name="T18" fmla="*/ 86 w 172"/>
                  <a:gd name="T19" fmla="*/ 15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2" h="172">
                    <a:moveTo>
                      <a:pt x="86" y="0"/>
                    </a:moveTo>
                    <a:cubicBezTo>
                      <a:pt x="39" y="0"/>
                      <a:pt x="0" y="38"/>
                      <a:pt x="0" y="86"/>
                    </a:cubicBezTo>
                    <a:cubicBezTo>
                      <a:pt x="0" y="133"/>
                      <a:pt x="39" y="172"/>
                      <a:pt x="86" y="172"/>
                    </a:cubicBezTo>
                    <a:cubicBezTo>
                      <a:pt x="133" y="172"/>
                      <a:pt x="172" y="133"/>
                      <a:pt x="172" y="86"/>
                    </a:cubicBezTo>
                    <a:cubicBezTo>
                      <a:pt x="172" y="38"/>
                      <a:pt x="133" y="0"/>
                      <a:pt x="86" y="0"/>
                    </a:cubicBezTo>
                    <a:close/>
                    <a:moveTo>
                      <a:pt x="86" y="156"/>
                    </a:moveTo>
                    <a:cubicBezTo>
                      <a:pt x="47" y="156"/>
                      <a:pt x="15" y="125"/>
                      <a:pt x="15" y="86"/>
                    </a:cubicBezTo>
                    <a:cubicBezTo>
                      <a:pt x="15" y="47"/>
                      <a:pt x="47" y="15"/>
                      <a:pt x="86" y="15"/>
                    </a:cubicBezTo>
                    <a:cubicBezTo>
                      <a:pt x="125" y="15"/>
                      <a:pt x="157" y="47"/>
                      <a:pt x="157" y="86"/>
                    </a:cubicBezTo>
                    <a:cubicBezTo>
                      <a:pt x="157" y="125"/>
                      <a:pt x="125" y="156"/>
                      <a:pt x="86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9" name="Freeform 413">
                <a:extLst>
                  <a:ext uri="{FF2B5EF4-FFF2-40B4-BE49-F238E27FC236}">
                    <a16:creationId xmlns:a16="http://schemas.microsoft.com/office/drawing/2014/main" id="{4FF24590-3AAB-4567-9CAB-026319E7B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19338" y="5661025"/>
                <a:ext cx="284163" cy="201613"/>
              </a:xfrm>
              <a:custGeom>
                <a:avLst/>
                <a:gdLst>
                  <a:gd name="T0" fmla="*/ 80 w 94"/>
                  <a:gd name="T1" fmla="*/ 3 h 67"/>
                  <a:gd name="T2" fmla="*/ 34 w 94"/>
                  <a:gd name="T3" fmla="*/ 49 h 67"/>
                  <a:gd name="T4" fmla="*/ 14 w 94"/>
                  <a:gd name="T5" fmla="*/ 29 h 67"/>
                  <a:gd name="T6" fmla="*/ 3 w 94"/>
                  <a:gd name="T7" fmla="*/ 29 h 67"/>
                  <a:gd name="T8" fmla="*/ 3 w 94"/>
                  <a:gd name="T9" fmla="*/ 39 h 67"/>
                  <a:gd name="T10" fmla="*/ 29 w 94"/>
                  <a:gd name="T11" fmla="*/ 65 h 67"/>
                  <a:gd name="T12" fmla="*/ 34 w 94"/>
                  <a:gd name="T13" fmla="*/ 67 h 67"/>
                  <a:gd name="T14" fmla="*/ 40 w 94"/>
                  <a:gd name="T15" fmla="*/ 65 h 67"/>
                  <a:gd name="T16" fmla="*/ 91 w 94"/>
                  <a:gd name="T17" fmla="*/ 14 h 67"/>
                  <a:gd name="T18" fmla="*/ 91 w 94"/>
                  <a:gd name="T19" fmla="*/ 3 h 67"/>
                  <a:gd name="T20" fmla="*/ 80 w 94"/>
                  <a:gd name="T21" fmla="*/ 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4" h="67">
                    <a:moveTo>
                      <a:pt x="80" y="3"/>
                    </a:moveTo>
                    <a:cubicBezTo>
                      <a:pt x="34" y="49"/>
                      <a:pt x="34" y="49"/>
                      <a:pt x="34" y="4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1" y="26"/>
                      <a:pt x="6" y="26"/>
                      <a:pt x="3" y="29"/>
                    </a:cubicBezTo>
                    <a:cubicBezTo>
                      <a:pt x="0" y="32"/>
                      <a:pt x="0" y="36"/>
                      <a:pt x="3" y="39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0" y="67"/>
                      <a:pt x="32" y="67"/>
                      <a:pt x="34" y="67"/>
                    </a:cubicBezTo>
                    <a:cubicBezTo>
                      <a:pt x="36" y="67"/>
                      <a:pt x="38" y="67"/>
                      <a:pt x="40" y="65"/>
                    </a:cubicBezTo>
                    <a:cubicBezTo>
                      <a:pt x="91" y="14"/>
                      <a:pt x="91" y="14"/>
                      <a:pt x="91" y="14"/>
                    </a:cubicBezTo>
                    <a:cubicBezTo>
                      <a:pt x="94" y="11"/>
                      <a:pt x="94" y="6"/>
                      <a:pt x="91" y="3"/>
                    </a:cubicBezTo>
                    <a:cubicBezTo>
                      <a:pt x="88" y="0"/>
                      <a:pt x="83" y="0"/>
                      <a:pt x="8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F9DAB7A-E4FD-45DB-A1D4-932417973B37}"/>
              </a:ext>
            </a:extLst>
          </p:cNvPr>
          <p:cNvGrpSpPr/>
          <p:nvPr/>
        </p:nvGrpSpPr>
        <p:grpSpPr>
          <a:xfrm>
            <a:off x="8729502" y="4944784"/>
            <a:ext cx="839324" cy="839324"/>
            <a:chOff x="8729502" y="4944784"/>
            <a:chExt cx="839324" cy="839324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8DAFAFB-AE15-4F87-87B2-ECF670AE9C78}"/>
                </a:ext>
              </a:extLst>
            </p:cNvPr>
            <p:cNvSpPr/>
            <p:nvPr/>
          </p:nvSpPr>
          <p:spPr>
            <a:xfrm>
              <a:off x="8729502" y="4944784"/>
              <a:ext cx="839324" cy="8393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F17EBE11-9AE9-4606-AAC8-83E099CEC182}"/>
                </a:ext>
              </a:extLst>
            </p:cNvPr>
            <p:cNvGrpSpPr/>
            <p:nvPr/>
          </p:nvGrpSpPr>
          <p:grpSpPr>
            <a:xfrm>
              <a:off x="8981192" y="5220950"/>
              <a:ext cx="282676" cy="286992"/>
              <a:chOff x="13163550" y="3814763"/>
              <a:chExt cx="831850" cy="844550"/>
            </a:xfrm>
            <a:solidFill>
              <a:schemeClr val="bg1"/>
            </a:solidFill>
          </p:grpSpPr>
          <p:sp>
            <p:nvSpPr>
              <p:cNvPr id="51" name="Freeform 396">
                <a:extLst>
                  <a:ext uri="{FF2B5EF4-FFF2-40B4-BE49-F238E27FC236}">
                    <a16:creationId xmlns:a16="http://schemas.microsoft.com/office/drawing/2014/main" id="{62193745-9B9B-43AE-B447-8F707C1E09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63550" y="3814763"/>
                <a:ext cx="831850" cy="844550"/>
              </a:xfrm>
              <a:custGeom>
                <a:avLst/>
                <a:gdLst>
                  <a:gd name="T0" fmla="*/ 268 w 276"/>
                  <a:gd name="T1" fmla="*/ 0 h 280"/>
                  <a:gd name="T2" fmla="*/ 50 w 276"/>
                  <a:gd name="T3" fmla="*/ 0 h 280"/>
                  <a:gd name="T4" fmla="*/ 42 w 276"/>
                  <a:gd name="T5" fmla="*/ 7 h 280"/>
                  <a:gd name="T6" fmla="*/ 42 w 276"/>
                  <a:gd name="T7" fmla="*/ 213 h 280"/>
                  <a:gd name="T8" fmla="*/ 8 w 276"/>
                  <a:gd name="T9" fmla="*/ 213 h 280"/>
                  <a:gd name="T10" fmla="*/ 0 w 276"/>
                  <a:gd name="T11" fmla="*/ 221 h 280"/>
                  <a:gd name="T12" fmla="*/ 44 w 276"/>
                  <a:gd name="T13" fmla="*/ 280 h 280"/>
                  <a:gd name="T14" fmla="*/ 218 w 276"/>
                  <a:gd name="T15" fmla="*/ 280 h 280"/>
                  <a:gd name="T16" fmla="*/ 276 w 276"/>
                  <a:gd name="T17" fmla="*/ 212 h 280"/>
                  <a:gd name="T18" fmla="*/ 276 w 276"/>
                  <a:gd name="T19" fmla="*/ 7 h 280"/>
                  <a:gd name="T20" fmla="*/ 268 w 276"/>
                  <a:gd name="T21" fmla="*/ 0 h 280"/>
                  <a:gd name="T22" fmla="*/ 260 w 276"/>
                  <a:gd name="T23" fmla="*/ 212 h 280"/>
                  <a:gd name="T24" fmla="*/ 218 w 276"/>
                  <a:gd name="T25" fmla="*/ 265 h 280"/>
                  <a:gd name="T26" fmla="*/ 44 w 276"/>
                  <a:gd name="T27" fmla="*/ 265 h 280"/>
                  <a:gd name="T28" fmla="*/ 16 w 276"/>
                  <a:gd name="T29" fmla="*/ 228 h 280"/>
                  <a:gd name="T30" fmla="*/ 192 w 276"/>
                  <a:gd name="T31" fmla="*/ 228 h 280"/>
                  <a:gd name="T32" fmla="*/ 227 w 276"/>
                  <a:gd name="T33" fmla="*/ 258 h 280"/>
                  <a:gd name="T34" fmla="*/ 234 w 276"/>
                  <a:gd name="T35" fmla="*/ 250 h 280"/>
                  <a:gd name="T36" fmla="*/ 227 w 276"/>
                  <a:gd name="T37" fmla="*/ 243 h 280"/>
                  <a:gd name="T38" fmla="*/ 206 w 276"/>
                  <a:gd name="T39" fmla="*/ 220 h 280"/>
                  <a:gd name="T40" fmla="*/ 198 w 276"/>
                  <a:gd name="T41" fmla="*/ 213 h 280"/>
                  <a:gd name="T42" fmla="*/ 58 w 276"/>
                  <a:gd name="T43" fmla="*/ 213 h 280"/>
                  <a:gd name="T44" fmla="*/ 58 w 276"/>
                  <a:gd name="T45" fmla="*/ 15 h 280"/>
                  <a:gd name="T46" fmla="*/ 260 w 276"/>
                  <a:gd name="T47" fmla="*/ 15 h 280"/>
                  <a:gd name="T48" fmla="*/ 260 w 276"/>
                  <a:gd name="T49" fmla="*/ 2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6" h="280">
                    <a:moveTo>
                      <a:pt x="268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46" y="0"/>
                      <a:pt x="42" y="3"/>
                      <a:pt x="42" y="7"/>
                    </a:cubicBezTo>
                    <a:cubicBezTo>
                      <a:pt x="42" y="213"/>
                      <a:pt x="42" y="213"/>
                      <a:pt x="42" y="213"/>
                    </a:cubicBezTo>
                    <a:cubicBezTo>
                      <a:pt x="8" y="213"/>
                      <a:pt x="8" y="213"/>
                      <a:pt x="8" y="213"/>
                    </a:cubicBezTo>
                    <a:cubicBezTo>
                      <a:pt x="4" y="213"/>
                      <a:pt x="0" y="217"/>
                      <a:pt x="0" y="221"/>
                    </a:cubicBezTo>
                    <a:cubicBezTo>
                      <a:pt x="0" y="280"/>
                      <a:pt x="44" y="280"/>
                      <a:pt x="44" y="280"/>
                    </a:cubicBezTo>
                    <a:cubicBezTo>
                      <a:pt x="218" y="280"/>
                      <a:pt x="218" y="280"/>
                      <a:pt x="218" y="280"/>
                    </a:cubicBezTo>
                    <a:cubicBezTo>
                      <a:pt x="258" y="280"/>
                      <a:pt x="276" y="259"/>
                      <a:pt x="276" y="212"/>
                    </a:cubicBezTo>
                    <a:cubicBezTo>
                      <a:pt x="276" y="7"/>
                      <a:pt x="276" y="7"/>
                      <a:pt x="276" y="7"/>
                    </a:cubicBezTo>
                    <a:cubicBezTo>
                      <a:pt x="276" y="3"/>
                      <a:pt x="272" y="0"/>
                      <a:pt x="268" y="0"/>
                    </a:cubicBezTo>
                    <a:close/>
                    <a:moveTo>
                      <a:pt x="260" y="212"/>
                    </a:moveTo>
                    <a:cubicBezTo>
                      <a:pt x="260" y="261"/>
                      <a:pt x="239" y="265"/>
                      <a:pt x="218" y="265"/>
                    </a:cubicBezTo>
                    <a:cubicBezTo>
                      <a:pt x="44" y="265"/>
                      <a:pt x="44" y="265"/>
                      <a:pt x="44" y="265"/>
                    </a:cubicBezTo>
                    <a:cubicBezTo>
                      <a:pt x="43" y="265"/>
                      <a:pt x="19" y="265"/>
                      <a:pt x="16" y="228"/>
                    </a:cubicBezTo>
                    <a:cubicBezTo>
                      <a:pt x="192" y="228"/>
                      <a:pt x="192" y="228"/>
                      <a:pt x="192" y="228"/>
                    </a:cubicBezTo>
                    <a:cubicBezTo>
                      <a:pt x="194" y="241"/>
                      <a:pt x="204" y="258"/>
                      <a:pt x="227" y="258"/>
                    </a:cubicBezTo>
                    <a:cubicBezTo>
                      <a:pt x="231" y="258"/>
                      <a:pt x="234" y="255"/>
                      <a:pt x="234" y="250"/>
                    </a:cubicBezTo>
                    <a:cubicBezTo>
                      <a:pt x="234" y="246"/>
                      <a:pt x="231" y="243"/>
                      <a:pt x="227" y="243"/>
                    </a:cubicBezTo>
                    <a:cubicBezTo>
                      <a:pt x="208" y="243"/>
                      <a:pt x="206" y="223"/>
                      <a:pt x="206" y="220"/>
                    </a:cubicBezTo>
                    <a:cubicBezTo>
                      <a:pt x="206" y="216"/>
                      <a:pt x="202" y="213"/>
                      <a:pt x="198" y="213"/>
                    </a:cubicBezTo>
                    <a:cubicBezTo>
                      <a:pt x="58" y="213"/>
                      <a:pt x="58" y="213"/>
                      <a:pt x="58" y="213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260" y="15"/>
                      <a:pt x="260" y="15"/>
                      <a:pt x="260" y="15"/>
                    </a:cubicBezTo>
                    <a:lnTo>
                      <a:pt x="260" y="2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397">
                <a:extLst>
                  <a:ext uri="{FF2B5EF4-FFF2-40B4-BE49-F238E27FC236}">
                    <a16:creationId xmlns:a16="http://schemas.microsoft.com/office/drawing/2014/main" id="{DACB30DB-D24B-44EF-AC80-B3FAA3A3D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17550" y="4183063"/>
                <a:ext cx="231775" cy="177800"/>
              </a:xfrm>
              <a:custGeom>
                <a:avLst/>
                <a:gdLst>
                  <a:gd name="T0" fmla="*/ 25 w 77"/>
                  <a:gd name="T1" fmla="*/ 57 h 59"/>
                  <a:gd name="T2" fmla="*/ 30 w 77"/>
                  <a:gd name="T3" fmla="*/ 59 h 59"/>
                  <a:gd name="T4" fmla="*/ 30 w 77"/>
                  <a:gd name="T5" fmla="*/ 59 h 59"/>
                  <a:gd name="T6" fmla="*/ 36 w 77"/>
                  <a:gd name="T7" fmla="*/ 57 h 59"/>
                  <a:gd name="T8" fmla="*/ 74 w 77"/>
                  <a:gd name="T9" fmla="*/ 14 h 59"/>
                  <a:gd name="T10" fmla="*/ 74 w 77"/>
                  <a:gd name="T11" fmla="*/ 3 h 59"/>
                  <a:gd name="T12" fmla="*/ 63 w 77"/>
                  <a:gd name="T13" fmla="*/ 4 h 59"/>
                  <a:gd name="T14" fmla="*/ 30 w 77"/>
                  <a:gd name="T15" fmla="*/ 40 h 59"/>
                  <a:gd name="T16" fmla="*/ 14 w 77"/>
                  <a:gd name="T17" fmla="*/ 25 h 59"/>
                  <a:gd name="T18" fmla="*/ 3 w 77"/>
                  <a:gd name="T19" fmla="*/ 25 h 59"/>
                  <a:gd name="T20" fmla="*/ 3 w 77"/>
                  <a:gd name="T21" fmla="*/ 36 h 59"/>
                  <a:gd name="T22" fmla="*/ 25 w 77"/>
                  <a:gd name="T23" fmla="*/ 5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" h="59">
                    <a:moveTo>
                      <a:pt x="25" y="57"/>
                    </a:moveTo>
                    <a:cubicBezTo>
                      <a:pt x="26" y="59"/>
                      <a:pt x="28" y="59"/>
                      <a:pt x="30" y="59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2" y="59"/>
                      <a:pt x="34" y="58"/>
                      <a:pt x="36" y="57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7" y="11"/>
                      <a:pt x="77" y="6"/>
                      <a:pt x="74" y="3"/>
                    </a:cubicBezTo>
                    <a:cubicBezTo>
                      <a:pt x="71" y="0"/>
                      <a:pt x="66" y="0"/>
                      <a:pt x="63" y="4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1" y="22"/>
                      <a:pt x="6" y="22"/>
                      <a:pt x="3" y="25"/>
                    </a:cubicBezTo>
                    <a:cubicBezTo>
                      <a:pt x="0" y="28"/>
                      <a:pt x="0" y="33"/>
                      <a:pt x="3" y="36"/>
                    </a:cubicBezTo>
                    <a:lnTo>
                      <a:pt x="25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Freeform 398">
                <a:extLst>
                  <a:ext uri="{FF2B5EF4-FFF2-40B4-BE49-F238E27FC236}">
                    <a16:creationId xmlns:a16="http://schemas.microsoft.com/office/drawing/2014/main" id="{B07A3B5B-C2C4-4771-8B63-54BDDD45D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17550" y="3954463"/>
                <a:ext cx="231775" cy="180975"/>
              </a:xfrm>
              <a:custGeom>
                <a:avLst/>
                <a:gdLst>
                  <a:gd name="T0" fmla="*/ 25 w 77"/>
                  <a:gd name="T1" fmla="*/ 57 h 60"/>
                  <a:gd name="T2" fmla="*/ 30 w 77"/>
                  <a:gd name="T3" fmla="*/ 60 h 60"/>
                  <a:gd name="T4" fmla="*/ 30 w 77"/>
                  <a:gd name="T5" fmla="*/ 60 h 60"/>
                  <a:gd name="T6" fmla="*/ 36 w 77"/>
                  <a:gd name="T7" fmla="*/ 57 h 60"/>
                  <a:gd name="T8" fmla="*/ 74 w 77"/>
                  <a:gd name="T9" fmla="*/ 14 h 60"/>
                  <a:gd name="T10" fmla="*/ 74 w 77"/>
                  <a:gd name="T11" fmla="*/ 3 h 60"/>
                  <a:gd name="T12" fmla="*/ 63 w 77"/>
                  <a:gd name="T13" fmla="*/ 4 h 60"/>
                  <a:gd name="T14" fmla="*/ 30 w 77"/>
                  <a:gd name="T15" fmla="*/ 41 h 60"/>
                  <a:gd name="T16" fmla="*/ 14 w 77"/>
                  <a:gd name="T17" fmla="*/ 25 h 60"/>
                  <a:gd name="T18" fmla="*/ 3 w 77"/>
                  <a:gd name="T19" fmla="*/ 25 h 60"/>
                  <a:gd name="T20" fmla="*/ 3 w 77"/>
                  <a:gd name="T21" fmla="*/ 36 h 60"/>
                  <a:gd name="T22" fmla="*/ 25 w 77"/>
                  <a:gd name="T23" fmla="*/ 57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7" h="60">
                    <a:moveTo>
                      <a:pt x="25" y="57"/>
                    </a:moveTo>
                    <a:cubicBezTo>
                      <a:pt x="26" y="59"/>
                      <a:pt x="28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2" y="60"/>
                      <a:pt x="34" y="59"/>
                      <a:pt x="36" y="57"/>
                    </a:cubicBezTo>
                    <a:cubicBezTo>
                      <a:pt x="74" y="14"/>
                      <a:pt x="74" y="14"/>
                      <a:pt x="74" y="14"/>
                    </a:cubicBezTo>
                    <a:cubicBezTo>
                      <a:pt x="77" y="11"/>
                      <a:pt x="77" y="6"/>
                      <a:pt x="74" y="3"/>
                    </a:cubicBezTo>
                    <a:cubicBezTo>
                      <a:pt x="71" y="0"/>
                      <a:pt x="66" y="1"/>
                      <a:pt x="63" y="4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1" y="22"/>
                      <a:pt x="6" y="22"/>
                      <a:pt x="3" y="25"/>
                    </a:cubicBezTo>
                    <a:cubicBezTo>
                      <a:pt x="0" y="28"/>
                      <a:pt x="0" y="33"/>
                      <a:pt x="3" y="36"/>
                    </a:cubicBezTo>
                    <a:lnTo>
                      <a:pt x="25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399">
                <a:extLst>
                  <a:ext uri="{FF2B5EF4-FFF2-40B4-BE49-F238E27FC236}">
                    <a16:creationId xmlns:a16="http://schemas.microsoft.com/office/drawing/2014/main" id="{F7A048CD-D41B-46C0-938E-060CAC218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66788" y="4049713"/>
                <a:ext cx="241300" cy="46038"/>
              </a:xfrm>
              <a:custGeom>
                <a:avLst/>
                <a:gdLst>
                  <a:gd name="T0" fmla="*/ 8 w 80"/>
                  <a:gd name="T1" fmla="*/ 15 h 15"/>
                  <a:gd name="T2" fmla="*/ 72 w 80"/>
                  <a:gd name="T3" fmla="*/ 15 h 15"/>
                  <a:gd name="T4" fmla="*/ 80 w 80"/>
                  <a:gd name="T5" fmla="*/ 7 h 15"/>
                  <a:gd name="T6" fmla="*/ 72 w 80"/>
                  <a:gd name="T7" fmla="*/ 0 h 15"/>
                  <a:gd name="T8" fmla="*/ 8 w 80"/>
                  <a:gd name="T9" fmla="*/ 0 h 15"/>
                  <a:gd name="T10" fmla="*/ 0 w 80"/>
                  <a:gd name="T11" fmla="*/ 7 h 15"/>
                  <a:gd name="T12" fmla="*/ 8 w 80"/>
                  <a:gd name="T13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15">
                    <a:moveTo>
                      <a:pt x="8" y="15"/>
                    </a:moveTo>
                    <a:cubicBezTo>
                      <a:pt x="72" y="15"/>
                      <a:pt x="72" y="15"/>
                      <a:pt x="72" y="15"/>
                    </a:cubicBezTo>
                    <a:cubicBezTo>
                      <a:pt x="76" y="15"/>
                      <a:pt x="80" y="12"/>
                      <a:pt x="80" y="7"/>
                    </a:cubicBezTo>
                    <a:cubicBezTo>
                      <a:pt x="80" y="3"/>
                      <a:pt x="76" y="0"/>
                      <a:pt x="7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2"/>
                      <a:pt x="4" y="15"/>
                      <a:pt x="8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5" name="Freeform 400">
                <a:extLst>
                  <a:ext uri="{FF2B5EF4-FFF2-40B4-BE49-F238E27FC236}">
                    <a16:creationId xmlns:a16="http://schemas.microsoft.com/office/drawing/2014/main" id="{76905AEC-319B-41CD-8C36-73F987E47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66788" y="4270375"/>
                <a:ext cx="184150" cy="47625"/>
              </a:xfrm>
              <a:custGeom>
                <a:avLst/>
                <a:gdLst>
                  <a:gd name="T0" fmla="*/ 8 w 61"/>
                  <a:gd name="T1" fmla="*/ 16 h 16"/>
                  <a:gd name="T2" fmla="*/ 53 w 61"/>
                  <a:gd name="T3" fmla="*/ 16 h 16"/>
                  <a:gd name="T4" fmla="*/ 61 w 61"/>
                  <a:gd name="T5" fmla="*/ 8 h 16"/>
                  <a:gd name="T6" fmla="*/ 53 w 61"/>
                  <a:gd name="T7" fmla="*/ 0 h 16"/>
                  <a:gd name="T8" fmla="*/ 8 w 61"/>
                  <a:gd name="T9" fmla="*/ 0 h 16"/>
                  <a:gd name="T10" fmla="*/ 0 w 61"/>
                  <a:gd name="T11" fmla="*/ 8 h 16"/>
                  <a:gd name="T12" fmla="*/ 8 w 61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16">
                    <a:moveTo>
                      <a:pt x="8" y="16"/>
                    </a:moveTo>
                    <a:cubicBezTo>
                      <a:pt x="53" y="16"/>
                      <a:pt x="53" y="16"/>
                      <a:pt x="53" y="16"/>
                    </a:cubicBezTo>
                    <a:cubicBezTo>
                      <a:pt x="57" y="16"/>
                      <a:pt x="61" y="12"/>
                      <a:pt x="61" y="8"/>
                    </a:cubicBezTo>
                    <a:cubicBezTo>
                      <a:pt x="61" y="4"/>
                      <a:pt x="57" y="0"/>
                      <a:pt x="5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6"/>
                      <a:pt x="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0C8089C-A61D-4117-BFB5-A47C32FEA845}"/>
              </a:ext>
            </a:extLst>
          </p:cNvPr>
          <p:cNvGrpSpPr/>
          <p:nvPr/>
        </p:nvGrpSpPr>
        <p:grpSpPr>
          <a:xfrm>
            <a:off x="6278416" y="1913216"/>
            <a:ext cx="1807262" cy="906851"/>
            <a:chOff x="1000662" y="2871151"/>
            <a:chExt cx="1807262" cy="90685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DB05F8E-9520-4CF1-9D35-8E586938B5AD}"/>
                </a:ext>
              </a:extLst>
            </p:cNvPr>
            <p:cNvSpPr txBox="1"/>
            <p:nvPr/>
          </p:nvSpPr>
          <p:spPr>
            <a:xfrm>
              <a:off x="1000662" y="3209705"/>
              <a:ext cx="1799004" cy="56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sea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falli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erroribus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3C0AB60-76A7-4887-954B-31969CA40CF3}"/>
                </a:ext>
              </a:extLst>
            </p:cNvPr>
            <p:cNvSpPr txBox="1"/>
            <p:nvPr/>
          </p:nvSpPr>
          <p:spPr>
            <a:xfrm>
              <a:off x="1000662" y="2871151"/>
              <a:ext cx="18072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Advantage 01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5B4D0FEB-30D3-45BC-9C7D-B2B357E2B237}"/>
              </a:ext>
            </a:extLst>
          </p:cNvPr>
          <p:cNvGrpSpPr/>
          <p:nvPr/>
        </p:nvGrpSpPr>
        <p:grpSpPr>
          <a:xfrm>
            <a:off x="9012737" y="1913216"/>
            <a:ext cx="1807262" cy="906851"/>
            <a:chOff x="1000662" y="2871151"/>
            <a:chExt cx="1807262" cy="90685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5F0BE1C-C794-429F-83C7-91C70AB76BD0}"/>
                </a:ext>
              </a:extLst>
            </p:cNvPr>
            <p:cNvSpPr txBox="1"/>
            <p:nvPr/>
          </p:nvSpPr>
          <p:spPr>
            <a:xfrm>
              <a:off x="1000662" y="3209705"/>
              <a:ext cx="1799004" cy="56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sea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falli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erroribus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F9827CF-563A-44B7-A835-C2AE6DD15A90}"/>
                </a:ext>
              </a:extLst>
            </p:cNvPr>
            <p:cNvSpPr txBox="1"/>
            <p:nvPr/>
          </p:nvSpPr>
          <p:spPr>
            <a:xfrm>
              <a:off x="1000662" y="2871151"/>
              <a:ext cx="18072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Advantage 02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1008D960-9DA7-4F94-94F0-4A3365D3E647}"/>
              </a:ext>
            </a:extLst>
          </p:cNvPr>
          <p:cNvGrpSpPr/>
          <p:nvPr/>
        </p:nvGrpSpPr>
        <p:grpSpPr>
          <a:xfrm>
            <a:off x="6278416" y="3369154"/>
            <a:ext cx="1807262" cy="906851"/>
            <a:chOff x="1000662" y="2871151"/>
            <a:chExt cx="1807262" cy="90685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EFC959C-115A-4742-B19D-B312F9A60041}"/>
                </a:ext>
              </a:extLst>
            </p:cNvPr>
            <p:cNvSpPr txBox="1"/>
            <p:nvPr/>
          </p:nvSpPr>
          <p:spPr>
            <a:xfrm>
              <a:off x="1000662" y="3209705"/>
              <a:ext cx="1799004" cy="56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sea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falli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erroribus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B712608-03A2-4DA1-B0ED-1AE1A6A1E2B7}"/>
                </a:ext>
              </a:extLst>
            </p:cNvPr>
            <p:cNvSpPr txBox="1"/>
            <p:nvPr/>
          </p:nvSpPr>
          <p:spPr>
            <a:xfrm>
              <a:off x="1000662" y="2871151"/>
              <a:ext cx="18072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Advantage 03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65DF74F2-F3EA-4731-A10D-BD142BD8A751}"/>
              </a:ext>
            </a:extLst>
          </p:cNvPr>
          <p:cNvGrpSpPr/>
          <p:nvPr/>
        </p:nvGrpSpPr>
        <p:grpSpPr>
          <a:xfrm>
            <a:off x="9012737" y="3369154"/>
            <a:ext cx="1807262" cy="906851"/>
            <a:chOff x="1000662" y="2871151"/>
            <a:chExt cx="1807262" cy="90685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3190AC3-E747-4F07-B62B-809A98DCCC12}"/>
                </a:ext>
              </a:extLst>
            </p:cNvPr>
            <p:cNvSpPr txBox="1"/>
            <p:nvPr/>
          </p:nvSpPr>
          <p:spPr>
            <a:xfrm>
              <a:off x="1000662" y="3209705"/>
              <a:ext cx="1799004" cy="56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sea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falli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erroribus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5BAFC49-B4C4-4CA0-A6F3-07F75D64C8B1}"/>
                </a:ext>
              </a:extLst>
            </p:cNvPr>
            <p:cNvSpPr txBox="1"/>
            <p:nvPr/>
          </p:nvSpPr>
          <p:spPr>
            <a:xfrm>
              <a:off x="1000662" y="2871151"/>
              <a:ext cx="18072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Advantage 04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CF7A258-3FD9-4B52-B636-0F3E7322F1B8}"/>
              </a:ext>
            </a:extLst>
          </p:cNvPr>
          <p:cNvGrpSpPr/>
          <p:nvPr/>
        </p:nvGrpSpPr>
        <p:grpSpPr>
          <a:xfrm>
            <a:off x="9994996" y="4944784"/>
            <a:ext cx="839324" cy="839324"/>
            <a:chOff x="9994996" y="4944784"/>
            <a:chExt cx="839324" cy="839324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B65988B-B41D-4F89-A7C7-B0F65325217A}"/>
                </a:ext>
              </a:extLst>
            </p:cNvPr>
            <p:cNvSpPr/>
            <p:nvPr/>
          </p:nvSpPr>
          <p:spPr>
            <a:xfrm>
              <a:off x="9994996" y="4944784"/>
              <a:ext cx="839324" cy="83932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CB36F226-DC07-485F-881A-7548CC6654A8}"/>
                </a:ext>
              </a:extLst>
            </p:cNvPr>
            <p:cNvGrpSpPr/>
            <p:nvPr/>
          </p:nvGrpSpPr>
          <p:grpSpPr>
            <a:xfrm>
              <a:off x="10238256" y="5199880"/>
              <a:ext cx="352804" cy="312502"/>
              <a:chOff x="1408112" y="1493838"/>
              <a:chExt cx="903288" cy="800100"/>
            </a:xfrm>
            <a:solidFill>
              <a:schemeClr val="bg1"/>
            </a:solidFill>
          </p:grpSpPr>
          <p:sp>
            <p:nvSpPr>
              <p:cNvPr id="72" name="Freeform 62">
                <a:extLst>
                  <a:ext uri="{FF2B5EF4-FFF2-40B4-BE49-F238E27FC236}">
                    <a16:creationId xmlns:a16="http://schemas.microsoft.com/office/drawing/2014/main" id="{380145E2-052D-44CF-9F35-1EAE1BD8E2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09750" y="1633538"/>
                <a:ext cx="201613" cy="201613"/>
              </a:xfrm>
              <a:custGeom>
                <a:avLst/>
                <a:gdLst>
                  <a:gd name="T0" fmla="*/ 38 w 76"/>
                  <a:gd name="T1" fmla="*/ 76 h 76"/>
                  <a:gd name="T2" fmla="*/ 76 w 76"/>
                  <a:gd name="T3" fmla="*/ 38 h 76"/>
                  <a:gd name="T4" fmla="*/ 38 w 76"/>
                  <a:gd name="T5" fmla="*/ 0 h 76"/>
                  <a:gd name="T6" fmla="*/ 0 w 76"/>
                  <a:gd name="T7" fmla="*/ 38 h 76"/>
                  <a:gd name="T8" fmla="*/ 38 w 76"/>
                  <a:gd name="T9" fmla="*/ 76 h 76"/>
                  <a:gd name="T10" fmla="*/ 38 w 76"/>
                  <a:gd name="T11" fmla="*/ 16 h 76"/>
                  <a:gd name="T12" fmla="*/ 60 w 76"/>
                  <a:gd name="T13" fmla="*/ 38 h 76"/>
                  <a:gd name="T14" fmla="*/ 38 w 76"/>
                  <a:gd name="T15" fmla="*/ 60 h 76"/>
                  <a:gd name="T16" fmla="*/ 16 w 76"/>
                  <a:gd name="T17" fmla="*/ 38 h 76"/>
                  <a:gd name="T18" fmla="*/ 38 w 76"/>
                  <a:gd name="T19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76">
                    <a:moveTo>
                      <a:pt x="38" y="76"/>
                    </a:moveTo>
                    <a:cubicBezTo>
                      <a:pt x="59" y="76"/>
                      <a:pt x="76" y="59"/>
                      <a:pt x="76" y="38"/>
                    </a:cubicBezTo>
                    <a:cubicBezTo>
                      <a:pt x="76" y="17"/>
                      <a:pt x="59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59"/>
                      <a:pt x="17" y="76"/>
                      <a:pt x="38" y="76"/>
                    </a:cubicBezTo>
                    <a:close/>
                    <a:moveTo>
                      <a:pt x="38" y="16"/>
                    </a:moveTo>
                    <a:cubicBezTo>
                      <a:pt x="50" y="16"/>
                      <a:pt x="60" y="26"/>
                      <a:pt x="60" y="38"/>
                    </a:cubicBezTo>
                    <a:cubicBezTo>
                      <a:pt x="60" y="50"/>
                      <a:pt x="50" y="60"/>
                      <a:pt x="38" y="60"/>
                    </a:cubicBezTo>
                    <a:cubicBezTo>
                      <a:pt x="26" y="60"/>
                      <a:pt x="16" y="50"/>
                      <a:pt x="16" y="38"/>
                    </a:cubicBezTo>
                    <a:cubicBezTo>
                      <a:pt x="16" y="26"/>
                      <a:pt x="26" y="16"/>
                      <a:pt x="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63">
                <a:extLst>
                  <a:ext uri="{FF2B5EF4-FFF2-40B4-BE49-F238E27FC236}">
                    <a16:creationId xmlns:a16="http://schemas.microsoft.com/office/drawing/2014/main" id="{AB934F26-4E7C-4412-9464-403E240660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25650" y="1493838"/>
                <a:ext cx="203200" cy="201613"/>
              </a:xfrm>
              <a:custGeom>
                <a:avLst/>
                <a:gdLst>
                  <a:gd name="T0" fmla="*/ 38 w 77"/>
                  <a:gd name="T1" fmla="*/ 76 h 76"/>
                  <a:gd name="T2" fmla="*/ 77 w 77"/>
                  <a:gd name="T3" fmla="*/ 38 h 76"/>
                  <a:gd name="T4" fmla="*/ 38 w 77"/>
                  <a:gd name="T5" fmla="*/ 0 h 76"/>
                  <a:gd name="T6" fmla="*/ 0 w 77"/>
                  <a:gd name="T7" fmla="*/ 38 h 76"/>
                  <a:gd name="T8" fmla="*/ 38 w 77"/>
                  <a:gd name="T9" fmla="*/ 76 h 76"/>
                  <a:gd name="T10" fmla="*/ 38 w 77"/>
                  <a:gd name="T11" fmla="*/ 16 h 76"/>
                  <a:gd name="T12" fmla="*/ 61 w 77"/>
                  <a:gd name="T13" fmla="*/ 38 h 76"/>
                  <a:gd name="T14" fmla="*/ 38 w 77"/>
                  <a:gd name="T15" fmla="*/ 60 h 76"/>
                  <a:gd name="T16" fmla="*/ 16 w 77"/>
                  <a:gd name="T17" fmla="*/ 38 h 76"/>
                  <a:gd name="T18" fmla="*/ 38 w 77"/>
                  <a:gd name="T19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6">
                    <a:moveTo>
                      <a:pt x="38" y="76"/>
                    </a:moveTo>
                    <a:cubicBezTo>
                      <a:pt x="59" y="76"/>
                      <a:pt x="77" y="59"/>
                      <a:pt x="77" y="38"/>
                    </a:cubicBezTo>
                    <a:cubicBezTo>
                      <a:pt x="77" y="17"/>
                      <a:pt x="59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59"/>
                      <a:pt x="17" y="76"/>
                      <a:pt x="38" y="76"/>
                    </a:cubicBezTo>
                    <a:close/>
                    <a:moveTo>
                      <a:pt x="38" y="16"/>
                    </a:moveTo>
                    <a:cubicBezTo>
                      <a:pt x="51" y="16"/>
                      <a:pt x="61" y="26"/>
                      <a:pt x="61" y="38"/>
                    </a:cubicBezTo>
                    <a:cubicBezTo>
                      <a:pt x="61" y="51"/>
                      <a:pt x="51" y="60"/>
                      <a:pt x="38" y="60"/>
                    </a:cubicBezTo>
                    <a:cubicBezTo>
                      <a:pt x="26" y="60"/>
                      <a:pt x="16" y="51"/>
                      <a:pt x="16" y="38"/>
                    </a:cubicBezTo>
                    <a:cubicBezTo>
                      <a:pt x="16" y="26"/>
                      <a:pt x="26" y="16"/>
                      <a:pt x="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64">
                <a:extLst>
                  <a:ext uri="{FF2B5EF4-FFF2-40B4-BE49-F238E27FC236}">
                    <a16:creationId xmlns:a16="http://schemas.microsoft.com/office/drawing/2014/main" id="{1A96F90E-052D-41DC-B4F9-D11EEF68E9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25650" y="1774825"/>
                <a:ext cx="203200" cy="201613"/>
              </a:xfrm>
              <a:custGeom>
                <a:avLst/>
                <a:gdLst>
                  <a:gd name="T0" fmla="*/ 38 w 77"/>
                  <a:gd name="T1" fmla="*/ 76 h 76"/>
                  <a:gd name="T2" fmla="*/ 77 w 77"/>
                  <a:gd name="T3" fmla="*/ 38 h 76"/>
                  <a:gd name="T4" fmla="*/ 38 w 77"/>
                  <a:gd name="T5" fmla="*/ 0 h 76"/>
                  <a:gd name="T6" fmla="*/ 0 w 77"/>
                  <a:gd name="T7" fmla="*/ 38 h 76"/>
                  <a:gd name="T8" fmla="*/ 38 w 77"/>
                  <a:gd name="T9" fmla="*/ 76 h 76"/>
                  <a:gd name="T10" fmla="*/ 38 w 77"/>
                  <a:gd name="T11" fmla="*/ 16 h 76"/>
                  <a:gd name="T12" fmla="*/ 61 w 77"/>
                  <a:gd name="T13" fmla="*/ 38 h 76"/>
                  <a:gd name="T14" fmla="*/ 38 w 77"/>
                  <a:gd name="T15" fmla="*/ 60 h 76"/>
                  <a:gd name="T16" fmla="*/ 16 w 77"/>
                  <a:gd name="T17" fmla="*/ 38 h 76"/>
                  <a:gd name="T18" fmla="*/ 38 w 77"/>
                  <a:gd name="T19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6">
                    <a:moveTo>
                      <a:pt x="38" y="76"/>
                    </a:moveTo>
                    <a:cubicBezTo>
                      <a:pt x="59" y="76"/>
                      <a:pt x="77" y="59"/>
                      <a:pt x="77" y="38"/>
                    </a:cubicBezTo>
                    <a:cubicBezTo>
                      <a:pt x="77" y="17"/>
                      <a:pt x="59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59"/>
                      <a:pt x="17" y="76"/>
                      <a:pt x="38" y="76"/>
                    </a:cubicBezTo>
                    <a:close/>
                    <a:moveTo>
                      <a:pt x="38" y="16"/>
                    </a:moveTo>
                    <a:cubicBezTo>
                      <a:pt x="51" y="16"/>
                      <a:pt x="61" y="26"/>
                      <a:pt x="61" y="38"/>
                    </a:cubicBezTo>
                    <a:cubicBezTo>
                      <a:pt x="61" y="50"/>
                      <a:pt x="51" y="60"/>
                      <a:pt x="38" y="60"/>
                    </a:cubicBezTo>
                    <a:cubicBezTo>
                      <a:pt x="26" y="60"/>
                      <a:pt x="16" y="50"/>
                      <a:pt x="16" y="38"/>
                    </a:cubicBezTo>
                    <a:cubicBezTo>
                      <a:pt x="16" y="26"/>
                      <a:pt x="26" y="16"/>
                      <a:pt x="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Freeform 65">
                <a:extLst>
                  <a:ext uri="{FF2B5EF4-FFF2-40B4-BE49-F238E27FC236}">
                    <a16:creationId xmlns:a16="http://schemas.microsoft.com/office/drawing/2014/main" id="{72A26DEA-113B-4DDE-B015-D4E69370D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2112" y="1949450"/>
                <a:ext cx="649288" cy="334963"/>
              </a:xfrm>
              <a:custGeom>
                <a:avLst/>
                <a:gdLst>
                  <a:gd name="T0" fmla="*/ 237 w 245"/>
                  <a:gd name="T1" fmla="*/ 38 h 126"/>
                  <a:gd name="T2" fmla="*/ 217 w 245"/>
                  <a:gd name="T3" fmla="*/ 33 h 126"/>
                  <a:gd name="T4" fmla="*/ 146 w 245"/>
                  <a:gd name="T5" fmla="*/ 42 h 126"/>
                  <a:gd name="T6" fmla="*/ 142 w 245"/>
                  <a:gd name="T7" fmla="*/ 43 h 126"/>
                  <a:gd name="T8" fmla="*/ 143 w 245"/>
                  <a:gd name="T9" fmla="*/ 33 h 126"/>
                  <a:gd name="T10" fmla="*/ 125 w 245"/>
                  <a:gd name="T11" fmla="*/ 16 h 126"/>
                  <a:gd name="T12" fmla="*/ 50 w 245"/>
                  <a:gd name="T13" fmla="*/ 0 h 126"/>
                  <a:gd name="T14" fmla="*/ 36 w 245"/>
                  <a:gd name="T15" fmla="*/ 1 h 126"/>
                  <a:gd name="T16" fmla="*/ 6 w 245"/>
                  <a:gd name="T17" fmla="*/ 9 h 126"/>
                  <a:gd name="T18" fmla="*/ 2 w 245"/>
                  <a:gd name="T19" fmla="*/ 13 h 126"/>
                  <a:gd name="T20" fmla="*/ 1 w 245"/>
                  <a:gd name="T21" fmla="*/ 19 h 126"/>
                  <a:gd name="T22" fmla="*/ 12 w 245"/>
                  <a:gd name="T23" fmla="*/ 24 h 126"/>
                  <a:gd name="T24" fmla="*/ 38 w 245"/>
                  <a:gd name="T25" fmla="*/ 17 h 126"/>
                  <a:gd name="T26" fmla="*/ 50 w 245"/>
                  <a:gd name="T27" fmla="*/ 16 h 126"/>
                  <a:gd name="T28" fmla="*/ 119 w 245"/>
                  <a:gd name="T29" fmla="*/ 30 h 126"/>
                  <a:gd name="T30" fmla="*/ 127 w 245"/>
                  <a:gd name="T31" fmla="*/ 36 h 126"/>
                  <a:gd name="T32" fmla="*/ 118 w 245"/>
                  <a:gd name="T33" fmla="*/ 46 h 126"/>
                  <a:gd name="T34" fmla="*/ 86 w 245"/>
                  <a:gd name="T35" fmla="*/ 53 h 126"/>
                  <a:gd name="T36" fmla="*/ 68 w 245"/>
                  <a:gd name="T37" fmla="*/ 52 h 126"/>
                  <a:gd name="T38" fmla="*/ 59 w 245"/>
                  <a:gd name="T39" fmla="*/ 58 h 126"/>
                  <a:gd name="T40" fmla="*/ 66 w 245"/>
                  <a:gd name="T41" fmla="*/ 68 h 126"/>
                  <a:gd name="T42" fmla="*/ 85 w 245"/>
                  <a:gd name="T43" fmla="*/ 69 h 126"/>
                  <a:gd name="T44" fmla="*/ 123 w 245"/>
                  <a:gd name="T45" fmla="*/ 61 h 126"/>
                  <a:gd name="T46" fmla="*/ 149 w 245"/>
                  <a:gd name="T47" fmla="*/ 58 h 126"/>
                  <a:gd name="T48" fmla="*/ 218 w 245"/>
                  <a:gd name="T49" fmla="*/ 49 h 126"/>
                  <a:gd name="T50" fmla="*/ 226 w 245"/>
                  <a:gd name="T51" fmla="*/ 50 h 126"/>
                  <a:gd name="T52" fmla="*/ 227 w 245"/>
                  <a:gd name="T53" fmla="*/ 56 h 126"/>
                  <a:gd name="T54" fmla="*/ 80 w 245"/>
                  <a:gd name="T55" fmla="*/ 110 h 126"/>
                  <a:gd name="T56" fmla="*/ 73 w 245"/>
                  <a:gd name="T57" fmla="*/ 110 h 126"/>
                  <a:gd name="T58" fmla="*/ 9 w 245"/>
                  <a:gd name="T59" fmla="*/ 105 h 126"/>
                  <a:gd name="T60" fmla="*/ 0 w 245"/>
                  <a:gd name="T61" fmla="*/ 112 h 126"/>
                  <a:gd name="T62" fmla="*/ 2 w 245"/>
                  <a:gd name="T63" fmla="*/ 118 h 126"/>
                  <a:gd name="T64" fmla="*/ 7 w 245"/>
                  <a:gd name="T65" fmla="*/ 121 h 126"/>
                  <a:gd name="T66" fmla="*/ 73 w 245"/>
                  <a:gd name="T67" fmla="*/ 126 h 126"/>
                  <a:gd name="T68" fmla="*/ 81 w 245"/>
                  <a:gd name="T69" fmla="*/ 126 h 126"/>
                  <a:gd name="T70" fmla="*/ 242 w 245"/>
                  <a:gd name="T71" fmla="*/ 62 h 126"/>
                  <a:gd name="T72" fmla="*/ 237 w 245"/>
                  <a:gd name="T73" fmla="*/ 38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" h="126">
                    <a:moveTo>
                      <a:pt x="237" y="38"/>
                    </a:moveTo>
                    <a:cubicBezTo>
                      <a:pt x="234" y="35"/>
                      <a:pt x="227" y="33"/>
                      <a:pt x="217" y="33"/>
                    </a:cubicBezTo>
                    <a:cubicBezTo>
                      <a:pt x="202" y="33"/>
                      <a:pt x="179" y="36"/>
                      <a:pt x="146" y="42"/>
                    </a:cubicBezTo>
                    <a:cubicBezTo>
                      <a:pt x="142" y="43"/>
                      <a:pt x="142" y="43"/>
                      <a:pt x="142" y="43"/>
                    </a:cubicBezTo>
                    <a:cubicBezTo>
                      <a:pt x="143" y="40"/>
                      <a:pt x="143" y="36"/>
                      <a:pt x="143" y="33"/>
                    </a:cubicBezTo>
                    <a:cubicBezTo>
                      <a:pt x="142" y="26"/>
                      <a:pt x="136" y="20"/>
                      <a:pt x="125" y="16"/>
                    </a:cubicBezTo>
                    <a:cubicBezTo>
                      <a:pt x="108" y="8"/>
                      <a:pt x="78" y="0"/>
                      <a:pt x="50" y="0"/>
                    </a:cubicBezTo>
                    <a:cubicBezTo>
                      <a:pt x="45" y="0"/>
                      <a:pt x="40" y="0"/>
                      <a:pt x="36" y="1"/>
                    </a:cubicBezTo>
                    <a:cubicBezTo>
                      <a:pt x="28" y="2"/>
                      <a:pt x="19" y="4"/>
                      <a:pt x="6" y="9"/>
                    </a:cubicBezTo>
                    <a:cubicBezTo>
                      <a:pt x="4" y="10"/>
                      <a:pt x="3" y="11"/>
                      <a:pt x="2" y="13"/>
                    </a:cubicBezTo>
                    <a:cubicBezTo>
                      <a:pt x="1" y="15"/>
                      <a:pt x="1" y="17"/>
                      <a:pt x="1" y="19"/>
                    </a:cubicBezTo>
                    <a:cubicBezTo>
                      <a:pt x="3" y="23"/>
                      <a:pt x="8" y="25"/>
                      <a:pt x="12" y="24"/>
                    </a:cubicBezTo>
                    <a:cubicBezTo>
                      <a:pt x="19" y="21"/>
                      <a:pt x="30" y="18"/>
                      <a:pt x="38" y="17"/>
                    </a:cubicBezTo>
                    <a:cubicBezTo>
                      <a:pt x="41" y="16"/>
                      <a:pt x="46" y="16"/>
                      <a:pt x="50" y="16"/>
                    </a:cubicBezTo>
                    <a:cubicBezTo>
                      <a:pt x="74" y="16"/>
                      <a:pt x="102" y="23"/>
                      <a:pt x="119" y="30"/>
                    </a:cubicBezTo>
                    <a:cubicBezTo>
                      <a:pt x="126" y="33"/>
                      <a:pt x="127" y="36"/>
                      <a:pt x="127" y="36"/>
                    </a:cubicBezTo>
                    <a:cubicBezTo>
                      <a:pt x="127" y="36"/>
                      <a:pt x="126" y="40"/>
                      <a:pt x="118" y="46"/>
                    </a:cubicBezTo>
                    <a:cubicBezTo>
                      <a:pt x="109" y="52"/>
                      <a:pt x="95" y="53"/>
                      <a:pt x="86" y="53"/>
                    </a:cubicBezTo>
                    <a:cubicBezTo>
                      <a:pt x="76" y="53"/>
                      <a:pt x="68" y="52"/>
                      <a:pt x="68" y="52"/>
                    </a:cubicBezTo>
                    <a:cubicBezTo>
                      <a:pt x="64" y="51"/>
                      <a:pt x="60" y="54"/>
                      <a:pt x="59" y="58"/>
                    </a:cubicBezTo>
                    <a:cubicBezTo>
                      <a:pt x="58" y="63"/>
                      <a:pt x="61" y="67"/>
                      <a:pt x="66" y="68"/>
                    </a:cubicBezTo>
                    <a:cubicBezTo>
                      <a:pt x="66" y="68"/>
                      <a:pt x="75" y="69"/>
                      <a:pt x="85" y="69"/>
                    </a:cubicBezTo>
                    <a:cubicBezTo>
                      <a:pt x="96" y="69"/>
                      <a:pt x="111" y="68"/>
                      <a:pt x="123" y="61"/>
                    </a:cubicBezTo>
                    <a:cubicBezTo>
                      <a:pt x="127" y="61"/>
                      <a:pt x="135" y="60"/>
                      <a:pt x="149" y="58"/>
                    </a:cubicBezTo>
                    <a:cubicBezTo>
                      <a:pt x="166" y="55"/>
                      <a:pt x="201" y="49"/>
                      <a:pt x="218" y="49"/>
                    </a:cubicBezTo>
                    <a:cubicBezTo>
                      <a:pt x="223" y="49"/>
                      <a:pt x="225" y="49"/>
                      <a:pt x="226" y="50"/>
                    </a:cubicBezTo>
                    <a:cubicBezTo>
                      <a:pt x="228" y="53"/>
                      <a:pt x="228" y="55"/>
                      <a:pt x="227" y="56"/>
                    </a:cubicBezTo>
                    <a:cubicBezTo>
                      <a:pt x="220" y="76"/>
                      <a:pt x="144" y="104"/>
                      <a:pt x="80" y="110"/>
                    </a:cubicBezTo>
                    <a:cubicBezTo>
                      <a:pt x="78" y="110"/>
                      <a:pt x="76" y="110"/>
                      <a:pt x="73" y="110"/>
                    </a:cubicBezTo>
                    <a:cubicBezTo>
                      <a:pt x="59" y="110"/>
                      <a:pt x="33" y="109"/>
                      <a:pt x="9" y="105"/>
                    </a:cubicBezTo>
                    <a:cubicBezTo>
                      <a:pt x="5" y="105"/>
                      <a:pt x="1" y="108"/>
                      <a:pt x="0" y="112"/>
                    </a:cubicBezTo>
                    <a:cubicBezTo>
                      <a:pt x="0" y="114"/>
                      <a:pt x="0" y="117"/>
                      <a:pt x="2" y="118"/>
                    </a:cubicBezTo>
                    <a:cubicBezTo>
                      <a:pt x="3" y="120"/>
                      <a:pt x="5" y="121"/>
                      <a:pt x="7" y="121"/>
                    </a:cubicBezTo>
                    <a:cubicBezTo>
                      <a:pt x="33" y="125"/>
                      <a:pt x="59" y="126"/>
                      <a:pt x="73" y="126"/>
                    </a:cubicBezTo>
                    <a:cubicBezTo>
                      <a:pt x="76" y="126"/>
                      <a:pt x="79" y="126"/>
                      <a:pt x="81" y="126"/>
                    </a:cubicBezTo>
                    <a:cubicBezTo>
                      <a:pt x="140" y="120"/>
                      <a:pt x="230" y="93"/>
                      <a:pt x="242" y="62"/>
                    </a:cubicBezTo>
                    <a:cubicBezTo>
                      <a:pt x="244" y="56"/>
                      <a:pt x="245" y="47"/>
                      <a:pt x="237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66">
                <a:extLst>
                  <a:ext uri="{FF2B5EF4-FFF2-40B4-BE49-F238E27FC236}">
                    <a16:creationId xmlns:a16="http://schemas.microsoft.com/office/drawing/2014/main" id="{9B794E5E-7153-4F91-A03D-1F92DCAEC7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08112" y="1952625"/>
                <a:ext cx="230188" cy="341313"/>
              </a:xfrm>
              <a:custGeom>
                <a:avLst/>
                <a:gdLst>
                  <a:gd name="T0" fmla="*/ 69 w 87"/>
                  <a:gd name="T1" fmla="*/ 0 h 129"/>
                  <a:gd name="T2" fmla="*/ 13 w 87"/>
                  <a:gd name="T3" fmla="*/ 1 h 129"/>
                  <a:gd name="T4" fmla="*/ 4 w 87"/>
                  <a:gd name="T5" fmla="*/ 6 h 129"/>
                  <a:gd name="T6" fmla="*/ 1 w 87"/>
                  <a:gd name="T7" fmla="*/ 16 h 129"/>
                  <a:gd name="T8" fmla="*/ 4 w 87"/>
                  <a:gd name="T9" fmla="*/ 109 h 129"/>
                  <a:gd name="T10" fmla="*/ 8 w 87"/>
                  <a:gd name="T11" fmla="*/ 119 h 129"/>
                  <a:gd name="T12" fmla="*/ 17 w 87"/>
                  <a:gd name="T13" fmla="*/ 124 h 129"/>
                  <a:gd name="T14" fmla="*/ 66 w 87"/>
                  <a:gd name="T15" fmla="*/ 129 h 129"/>
                  <a:gd name="T16" fmla="*/ 67 w 87"/>
                  <a:gd name="T17" fmla="*/ 129 h 129"/>
                  <a:gd name="T18" fmla="*/ 68 w 87"/>
                  <a:gd name="T19" fmla="*/ 129 h 129"/>
                  <a:gd name="T20" fmla="*/ 82 w 87"/>
                  <a:gd name="T21" fmla="*/ 116 h 129"/>
                  <a:gd name="T22" fmla="*/ 83 w 87"/>
                  <a:gd name="T23" fmla="*/ 13 h 129"/>
                  <a:gd name="T24" fmla="*/ 69 w 87"/>
                  <a:gd name="T25" fmla="*/ 0 h 129"/>
                  <a:gd name="T26" fmla="*/ 20 w 87"/>
                  <a:gd name="T27" fmla="*/ 109 h 129"/>
                  <a:gd name="T28" fmla="*/ 17 w 87"/>
                  <a:gd name="T29" fmla="*/ 17 h 129"/>
                  <a:gd name="T30" fmla="*/ 68 w 87"/>
                  <a:gd name="T31" fmla="*/ 16 h 129"/>
                  <a:gd name="T32" fmla="*/ 67 w 87"/>
                  <a:gd name="T33" fmla="*/ 113 h 129"/>
                  <a:gd name="T34" fmla="*/ 20 w 87"/>
                  <a:gd name="T35" fmla="*/ 109 h 129"/>
                  <a:gd name="T36" fmla="*/ 68 w 87"/>
                  <a:gd name="T37" fmla="*/ 115 h 129"/>
                  <a:gd name="T38" fmla="*/ 68 w 87"/>
                  <a:gd name="T39" fmla="*/ 115 h 129"/>
                  <a:gd name="T40" fmla="*/ 68 w 87"/>
                  <a:gd name="T41" fmla="*/ 11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7" h="129">
                    <a:moveTo>
                      <a:pt x="69" y="0"/>
                    </a:moveTo>
                    <a:cubicBezTo>
                      <a:pt x="51" y="0"/>
                      <a:pt x="32" y="0"/>
                      <a:pt x="13" y="1"/>
                    </a:cubicBezTo>
                    <a:cubicBezTo>
                      <a:pt x="9" y="1"/>
                      <a:pt x="6" y="3"/>
                      <a:pt x="4" y="6"/>
                    </a:cubicBezTo>
                    <a:cubicBezTo>
                      <a:pt x="1" y="8"/>
                      <a:pt x="0" y="12"/>
                      <a:pt x="1" y="16"/>
                    </a:cubicBezTo>
                    <a:cubicBezTo>
                      <a:pt x="6" y="47"/>
                      <a:pt x="7" y="78"/>
                      <a:pt x="4" y="109"/>
                    </a:cubicBezTo>
                    <a:cubicBezTo>
                      <a:pt x="4" y="113"/>
                      <a:pt x="5" y="116"/>
                      <a:pt x="8" y="119"/>
                    </a:cubicBezTo>
                    <a:cubicBezTo>
                      <a:pt x="10" y="122"/>
                      <a:pt x="13" y="124"/>
                      <a:pt x="17" y="124"/>
                    </a:cubicBezTo>
                    <a:cubicBezTo>
                      <a:pt x="33" y="126"/>
                      <a:pt x="50" y="127"/>
                      <a:pt x="66" y="129"/>
                    </a:cubicBezTo>
                    <a:cubicBezTo>
                      <a:pt x="67" y="129"/>
                      <a:pt x="67" y="129"/>
                      <a:pt x="67" y="129"/>
                    </a:cubicBezTo>
                    <a:cubicBezTo>
                      <a:pt x="67" y="129"/>
                      <a:pt x="68" y="129"/>
                      <a:pt x="68" y="129"/>
                    </a:cubicBezTo>
                    <a:cubicBezTo>
                      <a:pt x="75" y="129"/>
                      <a:pt x="81" y="123"/>
                      <a:pt x="82" y="116"/>
                    </a:cubicBezTo>
                    <a:cubicBezTo>
                      <a:pt x="86" y="83"/>
                      <a:pt x="87" y="48"/>
                      <a:pt x="83" y="13"/>
                    </a:cubicBezTo>
                    <a:cubicBezTo>
                      <a:pt x="82" y="6"/>
                      <a:pt x="76" y="0"/>
                      <a:pt x="69" y="0"/>
                    </a:cubicBezTo>
                    <a:close/>
                    <a:moveTo>
                      <a:pt x="20" y="109"/>
                    </a:moveTo>
                    <a:cubicBezTo>
                      <a:pt x="23" y="78"/>
                      <a:pt x="22" y="47"/>
                      <a:pt x="17" y="17"/>
                    </a:cubicBezTo>
                    <a:cubicBezTo>
                      <a:pt x="34" y="16"/>
                      <a:pt x="51" y="16"/>
                      <a:pt x="68" y="16"/>
                    </a:cubicBezTo>
                    <a:cubicBezTo>
                      <a:pt x="71" y="49"/>
                      <a:pt x="70" y="82"/>
                      <a:pt x="67" y="113"/>
                    </a:cubicBezTo>
                    <a:cubicBezTo>
                      <a:pt x="51" y="111"/>
                      <a:pt x="36" y="110"/>
                      <a:pt x="20" y="109"/>
                    </a:cubicBezTo>
                    <a:close/>
                    <a:moveTo>
                      <a:pt x="68" y="115"/>
                    </a:moveTo>
                    <a:cubicBezTo>
                      <a:pt x="68" y="115"/>
                      <a:pt x="68" y="115"/>
                      <a:pt x="68" y="115"/>
                    </a:cubicBezTo>
                    <a:cubicBezTo>
                      <a:pt x="68" y="115"/>
                      <a:pt x="68" y="115"/>
                      <a:pt x="68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523972F-66C6-46E0-AED2-0A58DD2212C0}"/>
              </a:ext>
            </a:extLst>
          </p:cNvPr>
          <p:cNvGrpSpPr/>
          <p:nvPr/>
        </p:nvGrpSpPr>
        <p:grpSpPr>
          <a:xfrm>
            <a:off x="2587948" y="3337100"/>
            <a:ext cx="954370" cy="1145624"/>
            <a:chOff x="13141325" y="3749675"/>
            <a:chExt cx="792162" cy="950913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78" name="Freeform 134">
              <a:extLst>
                <a:ext uri="{FF2B5EF4-FFF2-40B4-BE49-F238E27FC236}">
                  <a16:creationId xmlns:a16="http://schemas.microsoft.com/office/drawing/2014/main" id="{AE870937-95B0-4E8D-B938-7BDADAF2AC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41325" y="3749675"/>
              <a:ext cx="792162" cy="950913"/>
            </a:xfrm>
            <a:custGeom>
              <a:avLst/>
              <a:gdLst>
                <a:gd name="T0" fmla="*/ 262 w 263"/>
                <a:gd name="T1" fmla="*/ 4 h 315"/>
                <a:gd name="T2" fmla="*/ 255 w 263"/>
                <a:gd name="T3" fmla="*/ 0 h 315"/>
                <a:gd name="T4" fmla="*/ 173 w 263"/>
                <a:gd name="T5" fmla="*/ 0 h 315"/>
                <a:gd name="T6" fmla="*/ 165 w 263"/>
                <a:gd name="T7" fmla="*/ 5 h 315"/>
                <a:gd name="T8" fmla="*/ 132 w 263"/>
                <a:gd name="T9" fmla="*/ 82 h 315"/>
                <a:gd name="T10" fmla="*/ 98 w 263"/>
                <a:gd name="T11" fmla="*/ 5 h 315"/>
                <a:gd name="T12" fmla="*/ 91 w 263"/>
                <a:gd name="T13" fmla="*/ 0 h 315"/>
                <a:gd name="T14" fmla="*/ 8 w 263"/>
                <a:gd name="T15" fmla="*/ 0 h 315"/>
                <a:gd name="T16" fmla="*/ 1 w 263"/>
                <a:gd name="T17" fmla="*/ 4 h 315"/>
                <a:gd name="T18" fmla="*/ 1 w 263"/>
                <a:gd name="T19" fmla="*/ 11 h 315"/>
                <a:gd name="T20" fmla="*/ 67 w 263"/>
                <a:gd name="T21" fmla="*/ 159 h 315"/>
                <a:gd name="T22" fmla="*/ 40 w 263"/>
                <a:gd name="T23" fmla="*/ 223 h 315"/>
                <a:gd name="T24" fmla="*/ 132 w 263"/>
                <a:gd name="T25" fmla="*/ 315 h 315"/>
                <a:gd name="T26" fmla="*/ 223 w 263"/>
                <a:gd name="T27" fmla="*/ 223 h 315"/>
                <a:gd name="T28" fmla="*/ 196 w 263"/>
                <a:gd name="T29" fmla="*/ 159 h 315"/>
                <a:gd name="T30" fmla="*/ 262 w 263"/>
                <a:gd name="T31" fmla="*/ 11 h 315"/>
                <a:gd name="T32" fmla="*/ 262 w 263"/>
                <a:gd name="T33" fmla="*/ 4 h 315"/>
                <a:gd name="T34" fmla="*/ 86 w 263"/>
                <a:gd name="T35" fmla="*/ 16 h 315"/>
                <a:gd name="T36" fmla="*/ 138 w 263"/>
                <a:gd name="T37" fmla="*/ 133 h 315"/>
                <a:gd name="T38" fmla="*/ 132 w 263"/>
                <a:gd name="T39" fmla="*/ 132 h 315"/>
                <a:gd name="T40" fmla="*/ 79 w 263"/>
                <a:gd name="T41" fmla="*/ 149 h 315"/>
                <a:gd name="T42" fmla="*/ 20 w 263"/>
                <a:gd name="T43" fmla="*/ 16 h 315"/>
                <a:gd name="T44" fmla="*/ 86 w 263"/>
                <a:gd name="T45" fmla="*/ 16 h 315"/>
                <a:gd name="T46" fmla="*/ 132 w 263"/>
                <a:gd name="T47" fmla="*/ 299 h 315"/>
                <a:gd name="T48" fmla="*/ 56 w 263"/>
                <a:gd name="T49" fmla="*/ 223 h 315"/>
                <a:gd name="T50" fmla="*/ 132 w 263"/>
                <a:gd name="T51" fmla="*/ 148 h 315"/>
                <a:gd name="T52" fmla="*/ 207 w 263"/>
                <a:gd name="T53" fmla="*/ 223 h 315"/>
                <a:gd name="T54" fmla="*/ 132 w 263"/>
                <a:gd name="T55" fmla="*/ 299 h 315"/>
                <a:gd name="T56" fmla="*/ 184 w 263"/>
                <a:gd name="T57" fmla="*/ 149 h 315"/>
                <a:gd name="T58" fmla="*/ 156 w 263"/>
                <a:gd name="T59" fmla="*/ 136 h 315"/>
                <a:gd name="T60" fmla="*/ 141 w 263"/>
                <a:gd name="T61" fmla="*/ 101 h 315"/>
                <a:gd name="T62" fmla="*/ 178 w 263"/>
                <a:gd name="T63" fmla="*/ 16 h 315"/>
                <a:gd name="T64" fmla="*/ 243 w 263"/>
                <a:gd name="T65" fmla="*/ 16 h 315"/>
                <a:gd name="T66" fmla="*/ 184 w 263"/>
                <a:gd name="T67" fmla="*/ 149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3" h="315">
                  <a:moveTo>
                    <a:pt x="262" y="4"/>
                  </a:moveTo>
                  <a:cubicBezTo>
                    <a:pt x="260" y="1"/>
                    <a:pt x="258" y="0"/>
                    <a:pt x="255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69" y="0"/>
                    <a:pt x="167" y="2"/>
                    <a:pt x="165" y="5"/>
                  </a:cubicBezTo>
                  <a:cubicBezTo>
                    <a:pt x="132" y="82"/>
                    <a:pt x="132" y="82"/>
                    <a:pt x="132" y="82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6" y="2"/>
                    <a:pt x="94" y="0"/>
                    <a:pt x="9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3" y="1"/>
                    <a:pt x="1" y="4"/>
                  </a:cubicBezTo>
                  <a:cubicBezTo>
                    <a:pt x="0" y="6"/>
                    <a:pt x="0" y="9"/>
                    <a:pt x="1" y="11"/>
                  </a:cubicBezTo>
                  <a:cubicBezTo>
                    <a:pt x="67" y="159"/>
                    <a:pt x="67" y="159"/>
                    <a:pt x="67" y="159"/>
                  </a:cubicBezTo>
                  <a:cubicBezTo>
                    <a:pt x="51" y="176"/>
                    <a:pt x="40" y="198"/>
                    <a:pt x="40" y="223"/>
                  </a:cubicBezTo>
                  <a:cubicBezTo>
                    <a:pt x="40" y="274"/>
                    <a:pt x="81" y="315"/>
                    <a:pt x="132" y="315"/>
                  </a:cubicBezTo>
                  <a:cubicBezTo>
                    <a:pt x="182" y="315"/>
                    <a:pt x="223" y="274"/>
                    <a:pt x="223" y="223"/>
                  </a:cubicBezTo>
                  <a:cubicBezTo>
                    <a:pt x="223" y="198"/>
                    <a:pt x="212" y="176"/>
                    <a:pt x="196" y="159"/>
                  </a:cubicBezTo>
                  <a:cubicBezTo>
                    <a:pt x="262" y="11"/>
                    <a:pt x="262" y="11"/>
                    <a:pt x="262" y="11"/>
                  </a:cubicBezTo>
                  <a:cubicBezTo>
                    <a:pt x="263" y="9"/>
                    <a:pt x="263" y="6"/>
                    <a:pt x="262" y="4"/>
                  </a:cubicBezTo>
                  <a:close/>
                  <a:moveTo>
                    <a:pt x="86" y="16"/>
                  </a:moveTo>
                  <a:cubicBezTo>
                    <a:pt x="138" y="133"/>
                    <a:pt x="138" y="133"/>
                    <a:pt x="138" y="133"/>
                  </a:cubicBezTo>
                  <a:cubicBezTo>
                    <a:pt x="136" y="132"/>
                    <a:pt x="134" y="132"/>
                    <a:pt x="132" y="132"/>
                  </a:cubicBezTo>
                  <a:cubicBezTo>
                    <a:pt x="112" y="132"/>
                    <a:pt x="94" y="138"/>
                    <a:pt x="79" y="149"/>
                  </a:cubicBezTo>
                  <a:cubicBezTo>
                    <a:pt x="20" y="16"/>
                    <a:pt x="20" y="16"/>
                    <a:pt x="20" y="16"/>
                  </a:cubicBezTo>
                  <a:lnTo>
                    <a:pt x="86" y="16"/>
                  </a:lnTo>
                  <a:close/>
                  <a:moveTo>
                    <a:pt x="132" y="299"/>
                  </a:moveTo>
                  <a:cubicBezTo>
                    <a:pt x="90" y="299"/>
                    <a:pt x="56" y="265"/>
                    <a:pt x="56" y="223"/>
                  </a:cubicBezTo>
                  <a:cubicBezTo>
                    <a:pt x="56" y="182"/>
                    <a:pt x="90" y="148"/>
                    <a:pt x="132" y="148"/>
                  </a:cubicBezTo>
                  <a:cubicBezTo>
                    <a:pt x="173" y="148"/>
                    <a:pt x="207" y="182"/>
                    <a:pt x="207" y="223"/>
                  </a:cubicBezTo>
                  <a:cubicBezTo>
                    <a:pt x="207" y="265"/>
                    <a:pt x="173" y="299"/>
                    <a:pt x="132" y="299"/>
                  </a:cubicBezTo>
                  <a:close/>
                  <a:moveTo>
                    <a:pt x="184" y="149"/>
                  </a:moveTo>
                  <a:cubicBezTo>
                    <a:pt x="176" y="143"/>
                    <a:pt x="166" y="139"/>
                    <a:pt x="156" y="136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78" y="16"/>
                    <a:pt x="178" y="16"/>
                    <a:pt x="178" y="16"/>
                  </a:cubicBezTo>
                  <a:cubicBezTo>
                    <a:pt x="243" y="16"/>
                    <a:pt x="243" y="16"/>
                    <a:pt x="243" y="16"/>
                  </a:cubicBezTo>
                  <a:lnTo>
                    <a:pt x="184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Freeform 135">
              <a:extLst>
                <a:ext uri="{FF2B5EF4-FFF2-40B4-BE49-F238E27FC236}">
                  <a16:creationId xmlns:a16="http://schemas.microsoft.com/office/drawing/2014/main" id="{367B636B-9472-4902-9C03-7DC38080B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6600" y="4295775"/>
              <a:ext cx="141287" cy="258763"/>
            </a:xfrm>
            <a:custGeom>
              <a:avLst/>
              <a:gdLst>
                <a:gd name="T0" fmla="*/ 43 w 47"/>
                <a:gd name="T1" fmla="*/ 1 h 86"/>
                <a:gd name="T2" fmla="*/ 35 w 47"/>
                <a:gd name="T3" fmla="*/ 2 h 86"/>
                <a:gd name="T4" fmla="*/ 4 w 47"/>
                <a:gd name="T5" fmla="*/ 24 h 86"/>
                <a:gd name="T6" fmla="*/ 2 w 47"/>
                <a:gd name="T7" fmla="*/ 34 h 86"/>
                <a:gd name="T8" fmla="*/ 13 w 47"/>
                <a:gd name="T9" fmla="*/ 36 h 86"/>
                <a:gd name="T10" fmla="*/ 31 w 47"/>
                <a:gd name="T11" fmla="*/ 23 h 86"/>
                <a:gd name="T12" fmla="*/ 31 w 47"/>
                <a:gd name="T13" fmla="*/ 78 h 86"/>
                <a:gd name="T14" fmla="*/ 39 w 47"/>
                <a:gd name="T15" fmla="*/ 86 h 86"/>
                <a:gd name="T16" fmla="*/ 47 w 47"/>
                <a:gd name="T17" fmla="*/ 78 h 86"/>
                <a:gd name="T18" fmla="*/ 47 w 47"/>
                <a:gd name="T19" fmla="*/ 8 h 86"/>
                <a:gd name="T20" fmla="*/ 43 w 47"/>
                <a:gd name="T21" fmla="*/ 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86">
                  <a:moveTo>
                    <a:pt x="43" y="1"/>
                  </a:moveTo>
                  <a:cubicBezTo>
                    <a:pt x="40" y="0"/>
                    <a:pt x="37" y="0"/>
                    <a:pt x="35" y="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1" y="26"/>
                    <a:pt x="0" y="31"/>
                    <a:pt x="2" y="34"/>
                  </a:cubicBezTo>
                  <a:cubicBezTo>
                    <a:pt x="5" y="38"/>
                    <a:pt x="9" y="39"/>
                    <a:pt x="13" y="36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1" y="83"/>
                    <a:pt x="35" y="86"/>
                    <a:pt x="39" y="86"/>
                  </a:cubicBezTo>
                  <a:cubicBezTo>
                    <a:pt x="43" y="86"/>
                    <a:pt x="47" y="83"/>
                    <a:pt x="47" y="7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5"/>
                    <a:pt x="45" y="3"/>
                    <a:pt x="4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F9EBAF27-AACE-479E-9025-77F952E35B78}"/>
              </a:ext>
            </a:extLst>
          </p:cNvPr>
          <p:cNvSpPr txBox="1"/>
          <p:nvPr/>
        </p:nvSpPr>
        <p:spPr>
          <a:xfrm>
            <a:off x="4257939" y="612047"/>
            <a:ext cx="2069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Product &amp; Services</a:t>
            </a:r>
          </a:p>
        </p:txBody>
      </p:sp>
    </p:spTree>
    <p:extLst>
      <p:ext uri="{BB962C8B-B14F-4D97-AF65-F5344CB8AC3E}">
        <p14:creationId xmlns:p14="http://schemas.microsoft.com/office/powerpoint/2010/main" val="1273073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6D1295-CA67-4D14-84BC-C3280A887F69}"/>
              </a:ext>
            </a:extLst>
          </p:cNvPr>
          <p:cNvSpPr txBox="1"/>
          <p:nvPr/>
        </p:nvSpPr>
        <p:spPr>
          <a:xfrm>
            <a:off x="561975" y="361950"/>
            <a:ext cx="584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lt"/>
              </a:rPr>
              <a:t>Product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6587CB-4448-461A-B660-A47D72F7EE5F}"/>
              </a:ext>
            </a:extLst>
          </p:cNvPr>
          <p:cNvSpPr/>
          <p:nvPr/>
        </p:nvSpPr>
        <p:spPr>
          <a:xfrm>
            <a:off x="0" y="0"/>
            <a:ext cx="171450" cy="88769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개체 틀 11">
            <a:extLst>
              <a:ext uri="{FF2B5EF4-FFF2-40B4-BE49-F238E27FC236}">
                <a16:creationId xmlns:a16="http://schemas.microsoft.com/office/drawing/2014/main" id="{763AE9E0-A257-4649-B49B-C622AB1CB1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7" r="34717"/>
          <a:stretch>
            <a:fillRect/>
          </a:stretch>
        </p:blipFill>
        <p:spPr/>
      </p:pic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2DED0C00-ECBD-4369-83F4-AEAED0A466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0700" y="2603899"/>
            <a:ext cx="3981450" cy="2237574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641E29-33CF-4C9A-A381-5D263778D7A0}"/>
              </a:ext>
            </a:extLst>
          </p:cNvPr>
          <p:cNvSpPr txBox="1"/>
          <p:nvPr/>
        </p:nvSpPr>
        <p:spPr>
          <a:xfrm>
            <a:off x="7856537" y="3568797"/>
            <a:ext cx="2009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Product Image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3266B70-87A7-4839-9B5C-4ECF17B7B15C}"/>
              </a:ext>
            </a:extLst>
          </p:cNvPr>
          <p:cNvGrpSpPr/>
          <p:nvPr/>
        </p:nvGrpSpPr>
        <p:grpSpPr>
          <a:xfrm>
            <a:off x="1676400" y="4150924"/>
            <a:ext cx="3999987" cy="906851"/>
            <a:chOff x="1000661" y="2871151"/>
            <a:chExt cx="3999987" cy="9068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D8C291-367B-4E5B-8BFC-63DC1EF8CBE5}"/>
                </a:ext>
              </a:extLst>
            </p:cNvPr>
            <p:cNvSpPr txBox="1"/>
            <p:nvPr/>
          </p:nvSpPr>
          <p:spPr>
            <a:xfrm>
              <a:off x="1000661" y="3209705"/>
              <a:ext cx="3999987" cy="56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84EFA5-C22F-4546-B4DF-34242F3F463E}"/>
                </a:ext>
              </a:extLst>
            </p:cNvPr>
            <p:cNvSpPr txBox="1"/>
            <p:nvPr/>
          </p:nvSpPr>
          <p:spPr>
            <a:xfrm>
              <a:off x="1000661" y="2871151"/>
              <a:ext cx="37623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Product Description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D54A10B-96AF-4DEC-B79C-0F809E51AB73}"/>
              </a:ext>
            </a:extLst>
          </p:cNvPr>
          <p:cNvGrpSpPr/>
          <p:nvPr/>
        </p:nvGrpSpPr>
        <p:grpSpPr>
          <a:xfrm>
            <a:off x="1676400" y="2617399"/>
            <a:ext cx="3999987" cy="906851"/>
            <a:chOff x="1000661" y="2871151"/>
            <a:chExt cx="3999987" cy="90685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EFDD43-9167-47B3-B0FA-91583AE90464}"/>
                </a:ext>
              </a:extLst>
            </p:cNvPr>
            <p:cNvSpPr txBox="1"/>
            <p:nvPr/>
          </p:nvSpPr>
          <p:spPr>
            <a:xfrm>
              <a:off x="1000661" y="3209705"/>
              <a:ext cx="3999987" cy="56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90CEC1-4126-42ED-B676-40BF9753F526}"/>
                </a:ext>
              </a:extLst>
            </p:cNvPr>
            <p:cNvSpPr txBox="1"/>
            <p:nvPr/>
          </p:nvSpPr>
          <p:spPr>
            <a:xfrm>
              <a:off x="1000661" y="2871151"/>
              <a:ext cx="37623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Product Description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C51D908-C85C-412B-9257-5C944D80889C}"/>
              </a:ext>
            </a:extLst>
          </p:cNvPr>
          <p:cNvGrpSpPr/>
          <p:nvPr/>
        </p:nvGrpSpPr>
        <p:grpSpPr>
          <a:xfrm>
            <a:off x="733424" y="4211042"/>
            <a:ext cx="790575" cy="790575"/>
            <a:chOff x="733424" y="4211042"/>
            <a:chExt cx="790575" cy="79057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89C1916-DA59-4647-8D24-B3F7A6EDE59A}"/>
                </a:ext>
              </a:extLst>
            </p:cNvPr>
            <p:cNvSpPr/>
            <p:nvPr/>
          </p:nvSpPr>
          <p:spPr>
            <a:xfrm>
              <a:off x="733424" y="4211042"/>
              <a:ext cx="790575" cy="790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BFBB5C0-A1D6-4DC0-8661-3886451F7C08}"/>
                </a:ext>
              </a:extLst>
            </p:cNvPr>
            <p:cNvGrpSpPr/>
            <p:nvPr/>
          </p:nvGrpSpPr>
          <p:grpSpPr>
            <a:xfrm>
              <a:off x="920033" y="4404755"/>
              <a:ext cx="417356" cy="424420"/>
              <a:chOff x="2941638" y="3768725"/>
              <a:chExt cx="938212" cy="954088"/>
            </a:xfrm>
            <a:solidFill>
              <a:schemeClr val="bg1"/>
            </a:solidFill>
          </p:grpSpPr>
          <p:sp>
            <p:nvSpPr>
              <p:cNvPr id="33" name="Freeform 337">
                <a:extLst>
                  <a:ext uri="{FF2B5EF4-FFF2-40B4-BE49-F238E27FC236}">
                    <a16:creationId xmlns:a16="http://schemas.microsoft.com/office/drawing/2014/main" id="{92B35A09-B9AA-49FC-9022-2DD63C6819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41638" y="3768725"/>
                <a:ext cx="708025" cy="706438"/>
              </a:xfrm>
              <a:custGeom>
                <a:avLst/>
                <a:gdLst>
                  <a:gd name="T0" fmla="*/ 177 w 235"/>
                  <a:gd name="T1" fmla="*/ 193 h 234"/>
                  <a:gd name="T2" fmla="*/ 212 w 235"/>
                  <a:gd name="T3" fmla="*/ 183 h 234"/>
                  <a:gd name="T4" fmla="*/ 227 w 235"/>
                  <a:gd name="T5" fmla="*/ 165 h 234"/>
                  <a:gd name="T6" fmla="*/ 230 w 235"/>
                  <a:gd name="T7" fmla="*/ 141 h 234"/>
                  <a:gd name="T8" fmla="*/ 214 w 235"/>
                  <a:gd name="T9" fmla="*/ 109 h 234"/>
                  <a:gd name="T10" fmla="*/ 234 w 235"/>
                  <a:gd name="T11" fmla="*/ 89 h 234"/>
                  <a:gd name="T12" fmla="*/ 214 w 235"/>
                  <a:gd name="T13" fmla="*/ 54 h 234"/>
                  <a:gd name="T14" fmla="*/ 180 w 235"/>
                  <a:gd name="T15" fmla="*/ 43 h 234"/>
                  <a:gd name="T16" fmla="*/ 180 w 235"/>
                  <a:gd name="T17" fmla="*/ 15 h 234"/>
                  <a:gd name="T18" fmla="*/ 150 w 235"/>
                  <a:gd name="T19" fmla="*/ 1 h 234"/>
                  <a:gd name="T20" fmla="*/ 129 w 235"/>
                  <a:gd name="T21" fmla="*/ 21 h 234"/>
                  <a:gd name="T22" fmla="*/ 98 w 235"/>
                  <a:gd name="T23" fmla="*/ 3 h 234"/>
                  <a:gd name="T24" fmla="*/ 59 w 235"/>
                  <a:gd name="T25" fmla="*/ 12 h 234"/>
                  <a:gd name="T26" fmla="*/ 58 w 235"/>
                  <a:gd name="T27" fmla="*/ 41 h 234"/>
                  <a:gd name="T28" fmla="*/ 23 w 235"/>
                  <a:gd name="T29" fmla="*/ 51 h 234"/>
                  <a:gd name="T30" fmla="*/ 8 w 235"/>
                  <a:gd name="T31" fmla="*/ 69 h 234"/>
                  <a:gd name="T32" fmla="*/ 5 w 235"/>
                  <a:gd name="T33" fmla="*/ 93 h 234"/>
                  <a:gd name="T34" fmla="*/ 21 w 235"/>
                  <a:gd name="T35" fmla="*/ 125 h 234"/>
                  <a:gd name="T36" fmla="*/ 1 w 235"/>
                  <a:gd name="T37" fmla="*/ 145 h 234"/>
                  <a:gd name="T38" fmla="*/ 21 w 235"/>
                  <a:gd name="T39" fmla="*/ 180 h 234"/>
                  <a:gd name="T40" fmla="*/ 55 w 235"/>
                  <a:gd name="T41" fmla="*/ 191 h 234"/>
                  <a:gd name="T42" fmla="*/ 55 w 235"/>
                  <a:gd name="T43" fmla="*/ 219 h 234"/>
                  <a:gd name="T44" fmla="*/ 85 w 235"/>
                  <a:gd name="T45" fmla="*/ 232 h 234"/>
                  <a:gd name="T46" fmla="*/ 106 w 235"/>
                  <a:gd name="T47" fmla="*/ 213 h 234"/>
                  <a:gd name="T48" fmla="*/ 137 w 235"/>
                  <a:gd name="T49" fmla="*/ 230 h 234"/>
                  <a:gd name="T50" fmla="*/ 145 w 235"/>
                  <a:gd name="T51" fmla="*/ 234 h 234"/>
                  <a:gd name="T52" fmla="*/ 180 w 235"/>
                  <a:gd name="T53" fmla="*/ 214 h 234"/>
                  <a:gd name="T54" fmla="*/ 161 w 235"/>
                  <a:gd name="T55" fmla="*/ 191 h 234"/>
                  <a:gd name="T56" fmla="*/ 147 w 235"/>
                  <a:gd name="T57" fmla="*/ 217 h 234"/>
                  <a:gd name="T58" fmla="*/ 129 w 235"/>
                  <a:gd name="T59" fmla="*/ 197 h 234"/>
                  <a:gd name="T60" fmla="*/ 104 w 235"/>
                  <a:gd name="T61" fmla="*/ 197 h 234"/>
                  <a:gd name="T62" fmla="*/ 84 w 235"/>
                  <a:gd name="T63" fmla="*/ 216 h 234"/>
                  <a:gd name="T64" fmla="*/ 67 w 235"/>
                  <a:gd name="T65" fmla="*/ 209 h 234"/>
                  <a:gd name="T66" fmla="*/ 68 w 235"/>
                  <a:gd name="T67" fmla="*/ 181 h 234"/>
                  <a:gd name="T68" fmla="*/ 44 w 235"/>
                  <a:gd name="T69" fmla="*/ 161 h 234"/>
                  <a:gd name="T70" fmla="*/ 17 w 235"/>
                  <a:gd name="T71" fmla="*/ 146 h 234"/>
                  <a:gd name="T72" fmla="*/ 37 w 235"/>
                  <a:gd name="T73" fmla="*/ 128 h 234"/>
                  <a:gd name="T74" fmla="*/ 34 w 235"/>
                  <a:gd name="T75" fmla="*/ 96 h 234"/>
                  <a:gd name="T76" fmla="*/ 22 w 235"/>
                  <a:gd name="T77" fmla="*/ 75 h 234"/>
                  <a:gd name="T78" fmla="*/ 45 w 235"/>
                  <a:gd name="T79" fmla="*/ 71 h 234"/>
                  <a:gd name="T80" fmla="*/ 71 w 235"/>
                  <a:gd name="T81" fmla="*/ 51 h 234"/>
                  <a:gd name="T82" fmla="*/ 71 w 235"/>
                  <a:gd name="T83" fmla="*/ 23 h 234"/>
                  <a:gd name="T84" fmla="*/ 99 w 235"/>
                  <a:gd name="T85" fmla="*/ 33 h 234"/>
                  <a:gd name="T86" fmla="*/ 131 w 235"/>
                  <a:gd name="T87" fmla="*/ 37 h 234"/>
                  <a:gd name="T88" fmla="*/ 151 w 235"/>
                  <a:gd name="T89" fmla="*/ 18 h 234"/>
                  <a:gd name="T90" fmla="*/ 168 w 235"/>
                  <a:gd name="T91" fmla="*/ 25 h 234"/>
                  <a:gd name="T92" fmla="*/ 167 w 235"/>
                  <a:gd name="T93" fmla="*/ 52 h 234"/>
                  <a:gd name="T94" fmla="*/ 191 w 235"/>
                  <a:gd name="T95" fmla="*/ 73 h 234"/>
                  <a:gd name="T96" fmla="*/ 218 w 235"/>
                  <a:gd name="T97" fmla="*/ 87 h 234"/>
                  <a:gd name="T98" fmla="*/ 198 w 235"/>
                  <a:gd name="T99" fmla="*/ 106 h 234"/>
                  <a:gd name="T100" fmla="*/ 200 w 235"/>
                  <a:gd name="T101" fmla="*/ 138 h 234"/>
                  <a:gd name="T102" fmla="*/ 213 w 235"/>
                  <a:gd name="T103" fmla="*/ 159 h 234"/>
                  <a:gd name="T104" fmla="*/ 190 w 235"/>
                  <a:gd name="T105" fmla="*/ 163 h 234"/>
                  <a:gd name="T106" fmla="*/ 164 w 235"/>
                  <a:gd name="T107" fmla="*/ 18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5" h="234">
                    <a:moveTo>
                      <a:pt x="180" y="214"/>
                    </a:moveTo>
                    <a:cubicBezTo>
                      <a:pt x="177" y="193"/>
                      <a:pt x="177" y="193"/>
                      <a:pt x="177" y="193"/>
                    </a:cubicBezTo>
                    <a:cubicBezTo>
                      <a:pt x="182" y="189"/>
                      <a:pt x="187" y="184"/>
                      <a:pt x="191" y="179"/>
                    </a:cubicBezTo>
                    <a:cubicBezTo>
                      <a:pt x="212" y="183"/>
                      <a:pt x="212" y="183"/>
                      <a:pt x="212" y="183"/>
                    </a:cubicBezTo>
                    <a:cubicBezTo>
                      <a:pt x="215" y="184"/>
                      <a:pt x="218" y="182"/>
                      <a:pt x="220" y="180"/>
                    </a:cubicBezTo>
                    <a:cubicBezTo>
                      <a:pt x="223" y="175"/>
                      <a:pt x="225" y="170"/>
                      <a:pt x="227" y="165"/>
                    </a:cubicBezTo>
                    <a:cubicBezTo>
                      <a:pt x="230" y="160"/>
                      <a:pt x="231" y="155"/>
                      <a:pt x="233" y="149"/>
                    </a:cubicBezTo>
                    <a:cubicBezTo>
                      <a:pt x="234" y="146"/>
                      <a:pt x="233" y="143"/>
                      <a:pt x="230" y="141"/>
                    </a:cubicBezTo>
                    <a:cubicBezTo>
                      <a:pt x="213" y="129"/>
                      <a:pt x="213" y="129"/>
                      <a:pt x="213" y="129"/>
                    </a:cubicBezTo>
                    <a:cubicBezTo>
                      <a:pt x="214" y="122"/>
                      <a:pt x="214" y="115"/>
                      <a:pt x="214" y="109"/>
                    </a:cubicBezTo>
                    <a:cubicBezTo>
                      <a:pt x="231" y="97"/>
                      <a:pt x="231" y="97"/>
                      <a:pt x="231" y="97"/>
                    </a:cubicBezTo>
                    <a:cubicBezTo>
                      <a:pt x="234" y="95"/>
                      <a:pt x="235" y="92"/>
                      <a:pt x="234" y="89"/>
                    </a:cubicBezTo>
                    <a:cubicBezTo>
                      <a:pt x="231" y="78"/>
                      <a:pt x="227" y="68"/>
                      <a:pt x="222" y="58"/>
                    </a:cubicBezTo>
                    <a:cubicBezTo>
                      <a:pt x="220" y="55"/>
                      <a:pt x="217" y="54"/>
                      <a:pt x="214" y="54"/>
                    </a:cubicBezTo>
                    <a:cubicBezTo>
                      <a:pt x="193" y="57"/>
                      <a:pt x="193" y="57"/>
                      <a:pt x="193" y="57"/>
                    </a:cubicBezTo>
                    <a:cubicBezTo>
                      <a:pt x="189" y="52"/>
                      <a:pt x="185" y="47"/>
                      <a:pt x="180" y="43"/>
                    </a:cubicBezTo>
                    <a:cubicBezTo>
                      <a:pt x="184" y="23"/>
                      <a:pt x="184" y="23"/>
                      <a:pt x="184" y="23"/>
                    </a:cubicBezTo>
                    <a:cubicBezTo>
                      <a:pt x="184" y="20"/>
                      <a:pt x="183" y="16"/>
                      <a:pt x="180" y="15"/>
                    </a:cubicBezTo>
                    <a:cubicBezTo>
                      <a:pt x="175" y="12"/>
                      <a:pt x="170" y="9"/>
                      <a:pt x="165" y="7"/>
                    </a:cubicBezTo>
                    <a:cubicBezTo>
                      <a:pt x="160" y="5"/>
                      <a:pt x="155" y="3"/>
                      <a:pt x="150" y="1"/>
                    </a:cubicBezTo>
                    <a:cubicBezTo>
                      <a:pt x="147" y="1"/>
                      <a:pt x="143" y="2"/>
                      <a:pt x="141" y="4"/>
                    </a:cubicBezTo>
                    <a:cubicBezTo>
                      <a:pt x="129" y="21"/>
                      <a:pt x="129" y="21"/>
                      <a:pt x="129" y="21"/>
                    </a:cubicBezTo>
                    <a:cubicBezTo>
                      <a:pt x="123" y="20"/>
                      <a:pt x="116" y="20"/>
                      <a:pt x="109" y="21"/>
                    </a:cubicBezTo>
                    <a:cubicBezTo>
                      <a:pt x="98" y="3"/>
                      <a:pt x="98" y="3"/>
                      <a:pt x="98" y="3"/>
                    </a:cubicBezTo>
                    <a:cubicBezTo>
                      <a:pt x="96" y="1"/>
                      <a:pt x="93" y="0"/>
                      <a:pt x="90" y="0"/>
                    </a:cubicBezTo>
                    <a:cubicBezTo>
                      <a:pt x="79" y="3"/>
                      <a:pt x="68" y="7"/>
                      <a:pt x="59" y="12"/>
                    </a:cubicBezTo>
                    <a:cubicBezTo>
                      <a:pt x="56" y="14"/>
                      <a:pt x="54" y="17"/>
                      <a:pt x="55" y="20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3" y="45"/>
                      <a:pt x="48" y="50"/>
                      <a:pt x="44" y="55"/>
                    </a:cubicBezTo>
                    <a:cubicBezTo>
                      <a:pt x="23" y="51"/>
                      <a:pt x="23" y="51"/>
                      <a:pt x="23" y="51"/>
                    </a:cubicBezTo>
                    <a:cubicBezTo>
                      <a:pt x="20" y="50"/>
                      <a:pt x="17" y="52"/>
                      <a:pt x="15" y="54"/>
                    </a:cubicBezTo>
                    <a:cubicBezTo>
                      <a:pt x="12" y="59"/>
                      <a:pt x="10" y="64"/>
                      <a:pt x="8" y="69"/>
                    </a:cubicBezTo>
                    <a:cubicBezTo>
                      <a:pt x="5" y="74"/>
                      <a:pt x="3" y="79"/>
                      <a:pt x="2" y="85"/>
                    </a:cubicBezTo>
                    <a:cubicBezTo>
                      <a:pt x="1" y="88"/>
                      <a:pt x="2" y="91"/>
                      <a:pt x="5" y="93"/>
                    </a:cubicBezTo>
                    <a:cubicBezTo>
                      <a:pt x="22" y="105"/>
                      <a:pt x="22" y="105"/>
                      <a:pt x="22" y="105"/>
                    </a:cubicBezTo>
                    <a:cubicBezTo>
                      <a:pt x="21" y="112"/>
                      <a:pt x="21" y="118"/>
                      <a:pt x="21" y="125"/>
                    </a:cubicBezTo>
                    <a:cubicBezTo>
                      <a:pt x="4" y="137"/>
                      <a:pt x="4" y="137"/>
                      <a:pt x="4" y="137"/>
                    </a:cubicBezTo>
                    <a:cubicBezTo>
                      <a:pt x="1" y="139"/>
                      <a:pt x="0" y="142"/>
                      <a:pt x="1" y="145"/>
                    </a:cubicBezTo>
                    <a:cubicBezTo>
                      <a:pt x="3" y="156"/>
                      <a:pt x="8" y="166"/>
                      <a:pt x="13" y="176"/>
                    </a:cubicBezTo>
                    <a:cubicBezTo>
                      <a:pt x="15" y="179"/>
                      <a:pt x="18" y="180"/>
                      <a:pt x="21" y="180"/>
                    </a:cubicBezTo>
                    <a:cubicBezTo>
                      <a:pt x="41" y="177"/>
                      <a:pt x="41" y="177"/>
                      <a:pt x="41" y="177"/>
                    </a:cubicBezTo>
                    <a:cubicBezTo>
                      <a:pt x="46" y="182"/>
                      <a:pt x="50" y="186"/>
                      <a:pt x="55" y="191"/>
                    </a:cubicBezTo>
                    <a:cubicBezTo>
                      <a:pt x="51" y="211"/>
                      <a:pt x="51" y="211"/>
                      <a:pt x="51" y="211"/>
                    </a:cubicBezTo>
                    <a:cubicBezTo>
                      <a:pt x="51" y="214"/>
                      <a:pt x="52" y="217"/>
                      <a:pt x="55" y="219"/>
                    </a:cubicBezTo>
                    <a:cubicBezTo>
                      <a:pt x="60" y="222"/>
                      <a:pt x="65" y="225"/>
                      <a:pt x="70" y="227"/>
                    </a:cubicBezTo>
                    <a:cubicBezTo>
                      <a:pt x="75" y="229"/>
                      <a:pt x="80" y="231"/>
                      <a:pt x="85" y="232"/>
                    </a:cubicBezTo>
                    <a:cubicBezTo>
                      <a:pt x="88" y="233"/>
                      <a:pt x="92" y="232"/>
                      <a:pt x="94" y="230"/>
                    </a:cubicBezTo>
                    <a:cubicBezTo>
                      <a:pt x="106" y="213"/>
                      <a:pt x="106" y="213"/>
                      <a:pt x="106" y="213"/>
                    </a:cubicBezTo>
                    <a:cubicBezTo>
                      <a:pt x="112" y="214"/>
                      <a:pt x="119" y="214"/>
                      <a:pt x="126" y="213"/>
                    </a:cubicBezTo>
                    <a:cubicBezTo>
                      <a:pt x="137" y="230"/>
                      <a:pt x="137" y="230"/>
                      <a:pt x="137" y="230"/>
                    </a:cubicBezTo>
                    <a:cubicBezTo>
                      <a:pt x="139" y="233"/>
                      <a:pt x="141" y="234"/>
                      <a:pt x="144" y="234"/>
                    </a:cubicBezTo>
                    <a:cubicBezTo>
                      <a:pt x="144" y="234"/>
                      <a:pt x="145" y="234"/>
                      <a:pt x="145" y="234"/>
                    </a:cubicBezTo>
                    <a:cubicBezTo>
                      <a:pt x="156" y="231"/>
                      <a:pt x="167" y="227"/>
                      <a:pt x="176" y="221"/>
                    </a:cubicBezTo>
                    <a:cubicBezTo>
                      <a:pt x="179" y="220"/>
                      <a:pt x="181" y="217"/>
                      <a:pt x="180" y="214"/>
                    </a:cubicBezTo>
                    <a:close/>
                    <a:moveTo>
                      <a:pt x="164" y="183"/>
                    </a:moveTo>
                    <a:cubicBezTo>
                      <a:pt x="162" y="185"/>
                      <a:pt x="161" y="188"/>
                      <a:pt x="161" y="191"/>
                    </a:cubicBezTo>
                    <a:cubicBezTo>
                      <a:pt x="164" y="210"/>
                      <a:pt x="164" y="210"/>
                      <a:pt x="164" y="210"/>
                    </a:cubicBezTo>
                    <a:cubicBezTo>
                      <a:pt x="159" y="213"/>
                      <a:pt x="153" y="215"/>
                      <a:pt x="147" y="217"/>
                    </a:cubicBezTo>
                    <a:cubicBezTo>
                      <a:pt x="136" y="201"/>
                      <a:pt x="136" y="201"/>
                      <a:pt x="136" y="201"/>
                    </a:cubicBezTo>
                    <a:cubicBezTo>
                      <a:pt x="134" y="199"/>
                      <a:pt x="132" y="197"/>
                      <a:pt x="129" y="197"/>
                    </a:cubicBezTo>
                    <a:cubicBezTo>
                      <a:pt x="129" y="197"/>
                      <a:pt x="129" y="197"/>
                      <a:pt x="128" y="197"/>
                    </a:cubicBezTo>
                    <a:cubicBezTo>
                      <a:pt x="120" y="198"/>
                      <a:pt x="112" y="198"/>
                      <a:pt x="104" y="197"/>
                    </a:cubicBezTo>
                    <a:cubicBezTo>
                      <a:pt x="101" y="196"/>
                      <a:pt x="98" y="198"/>
                      <a:pt x="96" y="200"/>
                    </a:cubicBezTo>
                    <a:cubicBezTo>
                      <a:pt x="84" y="216"/>
                      <a:pt x="84" y="216"/>
                      <a:pt x="84" y="216"/>
                    </a:cubicBezTo>
                    <a:cubicBezTo>
                      <a:pt x="81" y="215"/>
                      <a:pt x="78" y="214"/>
                      <a:pt x="76" y="213"/>
                    </a:cubicBezTo>
                    <a:cubicBezTo>
                      <a:pt x="73" y="212"/>
                      <a:pt x="70" y="210"/>
                      <a:pt x="67" y="209"/>
                    </a:cubicBezTo>
                    <a:cubicBezTo>
                      <a:pt x="71" y="189"/>
                      <a:pt x="71" y="189"/>
                      <a:pt x="71" y="189"/>
                    </a:cubicBezTo>
                    <a:cubicBezTo>
                      <a:pt x="72" y="186"/>
                      <a:pt x="71" y="183"/>
                      <a:pt x="68" y="181"/>
                    </a:cubicBezTo>
                    <a:cubicBezTo>
                      <a:pt x="62" y="176"/>
                      <a:pt x="56" y="171"/>
                      <a:pt x="51" y="164"/>
                    </a:cubicBezTo>
                    <a:cubicBezTo>
                      <a:pt x="50" y="161"/>
                      <a:pt x="47" y="160"/>
                      <a:pt x="44" y="161"/>
                    </a:cubicBezTo>
                    <a:cubicBezTo>
                      <a:pt x="24" y="164"/>
                      <a:pt x="24" y="164"/>
                      <a:pt x="24" y="164"/>
                    </a:cubicBezTo>
                    <a:cubicBezTo>
                      <a:pt x="21" y="158"/>
                      <a:pt x="19" y="152"/>
                      <a:pt x="17" y="146"/>
                    </a:cubicBezTo>
                    <a:cubicBezTo>
                      <a:pt x="34" y="135"/>
                      <a:pt x="34" y="135"/>
                      <a:pt x="34" y="135"/>
                    </a:cubicBezTo>
                    <a:cubicBezTo>
                      <a:pt x="36" y="134"/>
                      <a:pt x="37" y="131"/>
                      <a:pt x="37" y="128"/>
                    </a:cubicBezTo>
                    <a:cubicBezTo>
                      <a:pt x="36" y="120"/>
                      <a:pt x="36" y="111"/>
                      <a:pt x="37" y="103"/>
                    </a:cubicBezTo>
                    <a:cubicBezTo>
                      <a:pt x="38" y="100"/>
                      <a:pt x="37" y="97"/>
                      <a:pt x="34" y="96"/>
                    </a:cubicBezTo>
                    <a:cubicBezTo>
                      <a:pt x="18" y="84"/>
                      <a:pt x="18" y="84"/>
                      <a:pt x="18" y="84"/>
                    </a:cubicBezTo>
                    <a:cubicBezTo>
                      <a:pt x="19" y="81"/>
                      <a:pt x="20" y="78"/>
                      <a:pt x="22" y="75"/>
                    </a:cubicBezTo>
                    <a:cubicBezTo>
                      <a:pt x="23" y="72"/>
                      <a:pt x="24" y="70"/>
                      <a:pt x="26" y="67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8" y="71"/>
                      <a:pt x="51" y="70"/>
                      <a:pt x="53" y="68"/>
                    </a:cubicBezTo>
                    <a:cubicBezTo>
                      <a:pt x="58" y="61"/>
                      <a:pt x="64" y="55"/>
                      <a:pt x="71" y="51"/>
                    </a:cubicBezTo>
                    <a:cubicBezTo>
                      <a:pt x="73" y="49"/>
                      <a:pt x="74" y="46"/>
                      <a:pt x="74" y="43"/>
                    </a:cubicBezTo>
                    <a:cubicBezTo>
                      <a:pt x="71" y="23"/>
                      <a:pt x="71" y="23"/>
                      <a:pt x="71" y="23"/>
                    </a:cubicBezTo>
                    <a:cubicBezTo>
                      <a:pt x="76" y="21"/>
                      <a:pt x="82" y="18"/>
                      <a:pt x="88" y="17"/>
                    </a:cubicBezTo>
                    <a:cubicBezTo>
                      <a:pt x="99" y="33"/>
                      <a:pt x="99" y="33"/>
                      <a:pt x="99" y="33"/>
                    </a:cubicBezTo>
                    <a:cubicBezTo>
                      <a:pt x="101" y="36"/>
                      <a:pt x="104" y="37"/>
                      <a:pt x="107" y="36"/>
                    </a:cubicBezTo>
                    <a:cubicBezTo>
                      <a:pt x="115" y="35"/>
                      <a:pt x="123" y="36"/>
                      <a:pt x="131" y="37"/>
                    </a:cubicBezTo>
                    <a:cubicBezTo>
                      <a:pt x="134" y="37"/>
                      <a:pt x="137" y="36"/>
                      <a:pt x="139" y="34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54" y="19"/>
                      <a:pt x="156" y="20"/>
                      <a:pt x="159" y="21"/>
                    </a:cubicBezTo>
                    <a:cubicBezTo>
                      <a:pt x="162" y="22"/>
                      <a:pt x="165" y="24"/>
                      <a:pt x="168" y="25"/>
                    </a:cubicBezTo>
                    <a:cubicBezTo>
                      <a:pt x="164" y="45"/>
                      <a:pt x="164" y="45"/>
                      <a:pt x="164" y="45"/>
                    </a:cubicBezTo>
                    <a:cubicBezTo>
                      <a:pt x="163" y="48"/>
                      <a:pt x="164" y="51"/>
                      <a:pt x="167" y="52"/>
                    </a:cubicBezTo>
                    <a:cubicBezTo>
                      <a:pt x="173" y="57"/>
                      <a:pt x="179" y="63"/>
                      <a:pt x="184" y="70"/>
                    </a:cubicBezTo>
                    <a:cubicBezTo>
                      <a:pt x="185" y="72"/>
                      <a:pt x="188" y="74"/>
                      <a:pt x="191" y="73"/>
                    </a:cubicBezTo>
                    <a:cubicBezTo>
                      <a:pt x="211" y="70"/>
                      <a:pt x="211" y="70"/>
                      <a:pt x="211" y="70"/>
                    </a:cubicBezTo>
                    <a:cubicBezTo>
                      <a:pt x="214" y="76"/>
                      <a:pt x="216" y="82"/>
                      <a:pt x="218" y="87"/>
                    </a:cubicBezTo>
                    <a:cubicBezTo>
                      <a:pt x="201" y="99"/>
                      <a:pt x="201" y="99"/>
                      <a:pt x="201" y="99"/>
                    </a:cubicBezTo>
                    <a:cubicBezTo>
                      <a:pt x="199" y="100"/>
                      <a:pt x="198" y="103"/>
                      <a:pt x="198" y="106"/>
                    </a:cubicBezTo>
                    <a:cubicBezTo>
                      <a:pt x="199" y="114"/>
                      <a:pt x="199" y="123"/>
                      <a:pt x="197" y="131"/>
                    </a:cubicBezTo>
                    <a:cubicBezTo>
                      <a:pt x="197" y="134"/>
                      <a:pt x="198" y="136"/>
                      <a:pt x="200" y="138"/>
                    </a:cubicBezTo>
                    <a:cubicBezTo>
                      <a:pt x="217" y="150"/>
                      <a:pt x="217" y="150"/>
                      <a:pt x="217" y="150"/>
                    </a:cubicBezTo>
                    <a:cubicBezTo>
                      <a:pt x="216" y="153"/>
                      <a:pt x="215" y="156"/>
                      <a:pt x="213" y="159"/>
                    </a:cubicBezTo>
                    <a:cubicBezTo>
                      <a:pt x="212" y="161"/>
                      <a:pt x="211" y="164"/>
                      <a:pt x="209" y="167"/>
                    </a:cubicBezTo>
                    <a:cubicBezTo>
                      <a:pt x="190" y="163"/>
                      <a:pt x="190" y="163"/>
                      <a:pt x="190" y="163"/>
                    </a:cubicBezTo>
                    <a:cubicBezTo>
                      <a:pt x="187" y="163"/>
                      <a:pt x="184" y="164"/>
                      <a:pt x="182" y="166"/>
                    </a:cubicBezTo>
                    <a:cubicBezTo>
                      <a:pt x="177" y="173"/>
                      <a:pt x="171" y="178"/>
                      <a:pt x="164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38">
                <a:extLst>
                  <a:ext uri="{FF2B5EF4-FFF2-40B4-BE49-F238E27FC236}">
                    <a16:creationId xmlns:a16="http://schemas.microsoft.com/office/drawing/2014/main" id="{D7418183-C5BD-4372-92FB-58B416C145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05150" y="3952875"/>
                <a:ext cx="382588" cy="338138"/>
              </a:xfrm>
              <a:custGeom>
                <a:avLst/>
                <a:gdLst>
                  <a:gd name="T0" fmla="*/ 86 w 127"/>
                  <a:gd name="T1" fmla="*/ 4 h 112"/>
                  <a:gd name="T2" fmla="*/ 63 w 127"/>
                  <a:gd name="T3" fmla="*/ 0 h 112"/>
                  <a:gd name="T4" fmla="*/ 12 w 127"/>
                  <a:gd name="T5" fmla="*/ 33 h 112"/>
                  <a:gd name="T6" fmla="*/ 41 w 127"/>
                  <a:gd name="T7" fmla="*/ 107 h 112"/>
                  <a:gd name="T8" fmla="*/ 63 w 127"/>
                  <a:gd name="T9" fmla="*/ 112 h 112"/>
                  <a:gd name="T10" fmla="*/ 115 w 127"/>
                  <a:gd name="T11" fmla="*/ 78 h 112"/>
                  <a:gd name="T12" fmla="*/ 86 w 127"/>
                  <a:gd name="T13" fmla="*/ 4 h 112"/>
                  <a:gd name="T14" fmla="*/ 101 w 127"/>
                  <a:gd name="T15" fmla="*/ 72 h 112"/>
                  <a:gd name="T16" fmla="*/ 63 w 127"/>
                  <a:gd name="T17" fmla="*/ 97 h 112"/>
                  <a:gd name="T18" fmla="*/ 47 w 127"/>
                  <a:gd name="T19" fmla="*/ 93 h 112"/>
                  <a:gd name="T20" fmla="*/ 26 w 127"/>
                  <a:gd name="T21" fmla="*/ 40 h 112"/>
                  <a:gd name="T22" fmla="*/ 63 w 127"/>
                  <a:gd name="T23" fmla="*/ 15 h 112"/>
                  <a:gd name="T24" fmla="*/ 80 w 127"/>
                  <a:gd name="T25" fmla="*/ 19 h 112"/>
                  <a:gd name="T26" fmla="*/ 101 w 127"/>
                  <a:gd name="T27" fmla="*/ 7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" h="112">
                    <a:moveTo>
                      <a:pt x="86" y="4"/>
                    </a:moveTo>
                    <a:cubicBezTo>
                      <a:pt x="79" y="1"/>
                      <a:pt x="71" y="0"/>
                      <a:pt x="63" y="0"/>
                    </a:cubicBezTo>
                    <a:cubicBezTo>
                      <a:pt x="41" y="0"/>
                      <a:pt x="21" y="13"/>
                      <a:pt x="12" y="33"/>
                    </a:cubicBezTo>
                    <a:cubicBezTo>
                      <a:pt x="0" y="62"/>
                      <a:pt x="13" y="95"/>
                      <a:pt x="41" y="107"/>
                    </a:cubicBezTo>
                    <a:cubicBezTo>
                      <a:pt x="48" y="111"/>
                      <a:pt x="56" y="112"/>
                      <a:pt x="63" y="112"/>
                    </a:cubicBezTo>
                    <a:cubicBezTo>
                      <a:pt x="86" y="112"/>
                      <a:pt x="106" y="99"/>
                      <a:pt x="115" y="78"/>
                    </a:cubicBezTo>
                    <a:cubicBezTo>
                      <a:pt x="127" y="50"/>
                      <a:pt x="114" y="17"/>
                      <a:pt x="86" y="4"/>
                    </a:cubicBezTo>
                    <a:close/>
                    <a:moveTo>
                      <a:pt x="101" y="72"/>
                    </a:moveTo>
                    <a:cubicBezTo>
                      <a:pt x="94" y="87"/>
                      <a:pt x="80" y="97"/>
                      <a:pt x="63" y="97"/>
                    </a:cubicBezTo>
                    <a:cubicBezTo>
                      <a:pt x="58" y="97"/>
                      <a:pt x="52" y="96"/>
                      <a:pt x="47" y="93"/>
                    </a:cubicBezTo>
                    <a:cubicBezTo>
                      <a:pt x="27" y="84"/>
                      <a:pt x="17" y="60"/>
                      <a:pt x="26" y="40"/>
                    </a:cubicBezTo>
                    <a:cubicBezTo>
                      <a:pt x="33" y="25"/>
                      <a:pt x="47" y="15"/>
                      <a:pt x="63" y="15"/>
                    </a:cubicBezTo>
                    <a:cubicBezTo>
                      <a:pt x="69" y="15"/>
                      <a:pt x="75" y="16"/>
                      <a:pt x="80" y="19"/>
                    </a:cubicBezTo>
                    <a:cubicBezTo>
                      <a:pt x="100" y="28"/>
                      <a:pt x="110" y="52"/>
                      <a:pt x="101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39">
                <a:extLst>
                  <a:ext uri="{FF2B5EF4-FFF2-40B4-BE49-F238E27FC236}">
                    <a16:creationId xmlns:a16="http://schemas.microsoft.com/office/drawing/2014/main" id="{6C97DE36-D9B1-4152-91C6-FDB71B8BEC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54400" y="4300538"/>
                <a:ext cx="425450" cy="422275"/>
              </a:xfrm>
              <a:custGeom>
                <a:avLst/>
                <a:gdLst>
                  <a:gd name="T0" fmla="*/ 136 w 141"/>
                  <a:gd name="T1" fmla="*/ 44 h 140"/>
                  <a:gd name="T2" fmla="*/ 120 w 141"/>
                  <a:gd name="T3" fmla="*/ 38 h 140"/>
                  <a:gd name="T4" fmla="*/ 106 w 141"/>
                  <a:gd name="T5" fmla="*/ 14 h 140"/>
                  <a:gd name="T6" fmla="*/ 81 w 141"/>
                  <a:gd name="T7" fmla="*/ 1 h 140"/>
                  <a:gd name="T8" fmla="*/ 68 w 141"/>
                  <a:gd name="T9" fmla="*/ 12 h 140"/>
                  <a:gd name="T10" fmla="*/ 48 w 141"/>
                  <a:gd name="T11" fmla="*/ 16 h 140"/>
                  <a:gd name="T12" fmla="*/ 32 w 141"/>
                  <a:gd name="T13" fmla="*/ 12 h 140"/>
                  <a:gd name="T14" fmla="*/ 14 w 141"/>
                  <a:gd name="T15" fmla="*/ 34 h 140"/>
                  <a:gd name="T16" fmla="*/ 12 w 141"/>
                  <a:gd name="T17" fmla="*/ 63 h 140"/>
                  <a:gd name="T18" fmla="*/ 0 w 141"/>
                  <a:gd name="T19" fmla="*/ 75 h 140"/>
                  <a:gd name="T20" fmla="*/ 5 w 141"/>
                  <a:gd name="T21" fmla="*/ 96 h 140"/>
                  <a:gd name="T22" fmla="*/ 21 w 141"/>
                  <a:gd name="T23" fmla="*/ 102 h 140"/>
                  <a:gd name="T24" fmla="*/ 35 w 141"/>
                  <a:gd name="T25" fmla="*/ 127 h 140"/>
                  <a:gd name="T26" fmla="*/ 60 w 141"/>
                  <a:gd name="T27" fmla="*/ 140 h 140"/>
                  <a:gd name="T28" fmla="*/ 67 w 141"/>
                  <a:gd name="T29" fmla="*/ 137 h 140"/>
                  <a:gd name="T30" fmla="*/ 83 w 141"/>
                  <a:gd name="T31" fmla="*/ 128 h 140"/>
                  <a:gd name="T32" fmla="*/ 102 w 141"/>
                  <a:gd name="T33" fmla="*/ 130 h 140"/>
                  <a:gd name="T34" fmla="*/ 126 w 141"/>
                  <a:gd name="T35" fmla="*/ 114 h 140"/>
                  <a:gd name="T36" fmla="*/ 123 w 141"/>
                  <a:gd name="T37" fmla="*/ 97 h 140"/>
                  <a:gd name="T38" fmla="*/ 137 w 141"/>
                  <a:gd name="T39" fmla="*/ 73 h 140"/>
                  <a:gd name="T40" fmla="*/ 140 w 141"/>
                  <a:gd name="T41" fmla="*/ 55 h 140"/>
                  <a:gd name="T42" fmla="*/ 114 w 141"/>
                  <a:gd name="T43" fmla="*/ 73 h 140"/>
                  <a:gd name="T44" fmla="*/ 107 w 141"/>
                  <a:gd name="T45" fmla="*/ 100 h 140"/>
                  <a:gd name="T46" fmla="*/ 105 w 141"/>
                  <a:gd name="T47" fmla="*/ 114 h 140"/>
                  <a:gd name="T48" fmla="*/ 90 w 141"/>
                  <a:gd name="T49" fmla="*/ 109 h 140"/>
                  <a:gd name="T50" fmla="*/ 71 w 141"/>
                  <a:gd name="T51" fmla="*/ 114 h 140"/>
                  <a:gd name="T52" fmla="*/ 63 w 141"/>
                  <a:gd name="T53" fmla="*/ 117 h 140"/>
                  <a:gd name="T54" fmla="*/ 50 w 141"/>
                  <a:gd name="T55" fmla="*/ 122 h 140"/>
                  <a:gd name="T56" fmla="*/ 46 w 141"/>
                  <a:gd name="T57" fmla="*/ 107 h 140"/>
                  <a:gd name="T58" fmla="*/ 27 w 141"/>
                  <a:gd name="T59" fmla="*/ 87 h 140"/>
                  <a:gd name="T60" fmla="*/ 17 w 141"/>
                  <a:gd name="T61" fmla="*/ 82 h 140"/>
                  <a:gd name="T62" fmla="*/ 24 w 141"/>
                  <a:gd name="T63" fmla="*/ 74 h 140"/>
                  <a:gd name="T64" fmla="*/ 33 w 141"/>
                  <a:gd name="T65" fmla="*/ 48 h 140"/>
                  <a:gd name="T66" fmla="*/ 30 w 141"/>
                  <a:gd name="T67" fmla="*/ 33 h 140"/>
                  <a:gd name="T68" fmla="*/ 44 w 141"/>
                  <a:gd name="T69" fmla="*/ 31 h 140"/>
                  <a:gd name="T70" fmla="*/ 61 w 141"/>
                  <a:gd name="T71" fmla="*/ 28 h 140"/>
                  <a:gd name="T72" fmla="*/ 71 w 141"/>
                  <a:gd name="T73" fmla="*/ 27 h 140"/>
                  <a:gd name="T74" fmla="*/ 83 w 141"/>
                  <a:gd name="T75" fmla="*/ 17 h 140"/>
                  <a:gd name="T76" fmla="*/ 91 w 141"/>
                  <a:gd name="T77" fmla="*/ 28 h 140"/>
                  <a:gd name="T78" fmla="*/ 109 w 141"/>
                  <a:gd name="T79" fmla="*/ 49 h 140"/>
                  <a:gd name="T80" fmla="*/ 123 w 141"/>
                  <a:gd name="T81" fmla="*/ 54 h 140"/>
                  <a:gd name="T82" fmla="*/ 125 w 141"/>
                  <a:gd name="T83" fmla="*/ 6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41" h="140">
                    <a:moveTo>
                      <a:pt x="140" y="55"/>
                    </a:moveTo>
                    <a:cubicBezTo>
                      <a:pt x="139" y="52"/>
                      <a:pt x="138" y="48"/>
                      <a:pt x="136" y="44"/>
                    </a:cubicBezTo>
                    <a:cubicBezTo>
                      <a:pt x="135" y="42"/>
                      <a:pt x="133" y="40"/>
                      <a:pt x="130" y="40"/>
                    </a:cubicBezTo>
                    <a:cubicBezTo>
                      <a:pt x="120" y="38"/>
                      <a:pt x="120" y="38"/>
                      <a:pt x="120" y="38"/>
                    </a:cubicBezTo>
                    <a:cubicBezTo>
                      <a:pt x="116" y="33"/>
                      <a:pt x="112" y="28"/>
                      <a:pt x="107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06" y="11"/>
                      <a:pt x="105" y="8"/>
                      <a:pt x="102" y="7"/>
                    </a:cubicBezTo>
                    <a:cubicBezTo>
                      <a:pt x="95" y="4"/>
                      <a:pt x="88" y="2"/>
                      <a:pt x="81" y="1"/>
                    </a:cubicBezTo>
                    <a:cubicBezTo>
                      <a:pt x="78" y="0"/>
                      <a:pt x="75" y="1"/>
                      <a:pt x="74" y="4"/>
                    </a:cubicBezTo>
                    <a:cubicBezTo>
                      <a:pt x="68" y="12"/>
                      <a:pt x="68" y="12"/>
                      <a:pt x="68" y="12"/>
                    </a:cubicBezTo>
                    <a:cubicBezTo>
                      <a:pt x="64" y="12"/>
                      <a:pt x="61" y="12"/>
                      <a:pt x="58" y="13"/>
                    </a:cubicBezTo>
                    <a:cubicBezTo>
                      <a:pt x="55" y="14"/>
                      <a:pt x="51" y="15"/>
                      <a:pt x="48" y="16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7" y="10"/>
                      <a:pt x="34" y="10"/>
                      <a:pt x="32" y="12"/>
                    </a:cubicBezTo>
                    <a:cubicBezTo>
                      <a:pt x="25" y="16"/>
                      <a:pt x="20" y="21"/>
                      <a:pt x="15" y="26"/>
                    </a:cubicBezTo>
                    <a:cubicBezTo>
                      <a:pt x="14" y="29"/>
                      <a:pt x="13" y="32"/>
                      <a:pt x="14" y="3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5" y="49"/>
                      <a:pt x="13" y="56"/>
                      <a:pt x="12" y="63"/>
                    </a:cubicBezTo>
                    <a:cubicBezTo>
                      <a:pt x="4" y="68"/>
                      <a:pt x="4" y="68"/>
                      <a:pt x="4" y="68"/>
                    </a:cubicBezTo>
                    <a:cubicBezTo>
                      <a:pt x="1" y="69"/>
                      <a:pt x="0" y="72"/>
                      <a:pt x="0" y="75"/>
                    </a:cubicBezTo>
                    <a:cubicBezTo>
                      <a:pt x="0" y="79"/>
                      <a:pt x="1" y="82"/>
                      <a:pt x="2" y="86"/>
                    </a:cubicBezTo>
                    <a:cubicBezTo>
                      <a:pt x="2" y="89"/>
                      <a:pt x="3" y="93"/>
                      <a:pt x="5" y="96"/>
                    </a:cubicBezTo>
                    <a:cubicBezTo>
                      <a:pt x="6" y="99"/>
                      <a:pt x="8" y="101"/>
                      <a:pt x="11" y="101"/>
                    </a:cubicBezTo>
                    <a:cubicBezTo>
                      <a:pt x="21" y="102"/>
                      <a:pt x="21" y="102"/>
                      <a:pt x="21" y="102"/>
                    </a:cubicBezTo>
                    <a:cubicBezTo>
                      <a:pt x="25" y="108"/>
                      <a:pt x="29" y="113"/>
                      <a:pt x="35" y="117"/>
                    </a:cubicBezTo>
                    <a:cubicBezTo>
                      <a:pt x="35" y="127"/>
                      <a:pt x="35" y="127"/>
                      <a:pt x="35" y="127"/>
                    </a:cubicBezTo>
                    <a:cubicBezTo>
                      <a:pt x="35" y="130"/>
                      <a:pt x="37" y="132"/>
                      <a:pt x="39" y="134"/>
                    </a:cubicBezTo>
                    <a:cubicBezTo>
                      <a:pt x="46" y="137"/>
                      <a:pt x="53" y="139"/>
                      <a:pt x="60" y="140"/>
                    </a:cubicBezTo>
                    <a:cubicBezTo>
                      <a:pt x="61" y="140"/>
                      <a:pt x="61" y="140"/>
                      <a:pt x="61" y="140"/>
                    </a:cubicBezTo>
                    <a:cubicBezTo>
                      <a:pt x="64" y="140"/>
                      <a:pt x="66" y="139"/>
                      <a:pt x="67" y="137"/>
                    </a:cubicBezTo>
                    <a:cubicBezTo>
                      <a:pt x="73" y="129"/>
                      <a:pt x="73" y="129"/>
                      <a:pt x="73" y="129"/>
                    </a:cubicBezTo>
                    <a:cubicBezTo>
                      <a:pt x="77" y="129"/>
                      <a:pt x="80" y="129"/>
                      <a:pt x="83" y="128"/>
                    </a:cubicBezTo>
                    <a:cubicBezTo>
                      <a:pt x="87" y="127"/>
                      <a:pt x="90" y="126"/>
                      <a:pt x="93" y="125"/>
                    </a:cubicBezTo>
                    <a:cubicBezTo>
                      <a:pt x="102" y="130"/>
                      <a:pt x="102" y="130"/>
                      <a:pt x="102" y="130"/>
                    </a:cubicBezTo>
                    <a:cubicBezTo>
                      <a:pt x="104" y="131"/>
                      <a:pt x="107" y="131"/>
                      <a:pt x="110" y="129"/>
                    </a:cubicBezTo>
                    <a:cubicBezTo>
                      <a:pt x="116" y="125"/>
                      <a:pt x="121" y="120"/>
                      <a:pt x="126" y="114"/>
                    </a:cubicBezTo>
                    <a:cubicBezTo>
                      <a:pt x="128" y="112"/>
                      <a:pt x="128" y="109"/>
                      <a:pt x="127" y="106"/>
                    </a:cubicBezTo>
                    <a:cubicBezTo>
                      <a:pt x="123" y="97"/>
                      <a:pt x="123" y="97"/>
                      <a:pt x="123" y="97"/>
                    </a:cubicBezTo>
                    <a:cubicBezTo>
                      <a:pt x="126" y="91"/>
                      <a:pt x="128" y="85"/>
                      <a:pt x="129" y="78"/>
                    </a:cubicBezTo>
                    <a:cubicBezTo>
                      <a:pt x="137" y="73"/>
                      <a:pt x="137" y="73"/>
                      <a:pt x="137" y="73"/>
                    </a:cubicBezTo>
                    <a:cubicBezTo>
                      <a:pt x="140" y="71"/>
                      <a:pt x="141" y="69"/>
                      <a:pt x="141" y="66"/>
                    </a:cubicBezTo>
                    <a:cubicBezTo>
                      <a:pt x="141" y="62"/>
                      <a:pt x="140" y="58"/>
                      <a:pt x="140" y="55"/>
                    </a:cubicBezTo>
                    <a:close/>
                    <a:moveTo>
                      <a:pt x="118" y="67"/>
                    </a:moveTo>
                    <a:cubicBezTo>
                      <a:pt x="115" y="68"/>
                      <a:pt x="114" y="71"/>
                      <a:pt x="114" y="73"/>
                    </a:cubicBezTo>
                    <a:cubicBezTo>
                      <a:pt x="114" y="80"/>
                      <a:pt x="111" y="87"/>
                      <a:pt x="108" y="93"/>
                    </a:cubicBezTo>
                    <a:cubicBezTo>
                      <a:pt x="107" y="95"/>
                      <a:pt x="106" y="98"/>
                      <a:pt x="107" y="100"/>
                    </a:cubicBezTo>
                    <a:cubicBezTo>
                      <a:pt x="111" y="108"/>
                      <a:pt x="111" y="108"/>
                      <a:pt x="111" y="108"/>
                    </a:cubicBezTo>
                    <a:cubicBezTo>
                      <a:pt x="109" y="110"/>
                      <a:pt x="107" y="112"/>
                      <a:pt x="105" y="114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95" y="108"/>
                      <a:pt x="92" y="108"/>
                      <a:pt x="90" y="109"/>
                    </a:cubicBezTo>
                    <a:cubicBezTo>
                      <a:pt x="87" y="111"/>
                      <a:pt x="83" y="112"/>
                      <a:pt x="80" y="113"/>
                    </a:cubicBezTo>
                    <a:cubicBezTo>
                      <a:pt x="77" y="114"/>
                      <a:pt x="74" y="114"/>
                      <a:pt x="71" y="114"/>
                    </a:cubicBezTo>
                    <a:cubicBezTo>
                      <a:pt x="70" y="114"/>
                      <a:pt x="70" y="114"/>
                      <a:pt x="70" y="114"/>
                    </a:cubicBezTo>
                    <a:cubicBezTo>
                      <a:pt x="67" y="114"/>
                      <a:pt x="65" y="115"/>
                      <a:pt x="63" y="117"/>
                    </a:cubicBezTo>
                    <a:cubicBezTo>
                      <a:pt x="58" y="124"/>
                      <a:pt x="58" y="124"/>
                      <a:pt x="58" y="124"/>
                    </a:cubicBezTo>
                    <a:cubicBezTo>
                      <a:pt x="55" y="123"/>
                      <a:pt x="53" y="123"/>
                      <a:pt x="50" y="122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50" y="110"/>
                      <a:pt x="48" y="108"/>
                      <a:pt x="46" y="107"/>
                    </a:cubicBezTo>
                    <a:cubicBezTo>
                      <a:pt x="41" y="103"/>
                      <a:pt x="36" y="97"/>
                      <a:pt x="33" y="91"/>
                    </a:cubicBezTo>
                    <a:cubicBezTo>
                      <a:pt x="31" y="89"/>
                      <a:pt x="29" y="88"/>
                      <a:pt x="27" y="87"/>
                    </a:cubicBezTo>
                    <a:cubicBezTo>
                      <a:pt x="18" y="86"/>
                      <a:pt x="18" y="86"/>
                      <a:pt x="18" y="86"/>
                    </a:cubicBezTo>
                    <a:cubicBezTo>
                      <a:pt x="17" y="85"/>
                      <a:pt x="17" y="84"/>
                      <a:pt x="17" y="82"/>
                    </a:cubicBezTo>
                    <a:cubicBezTo>
                      <a:pt x="16" y="81"/>
                      <a:pt x="16" y="80"/>
                      <a:pt x="16" y="78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26" y="72"/>
                      <a:pt x="27" y="70"/>
                      <a:pt x="27" y="68"/>
                    </a:cubicBezTo>
                    <a:cubicBezTo>
                      <a:pt x="28" y="61"/>
                      <a:pt x="30" y="54"/>
                      <a:pt x="33" y="48"/>
                    </a:cubicBezTo>
                    <a:cubicBezTo>
                      <a:pt x="35" y="46"/>
                      <a:pt x="35" y="43"/>
                      <a:pt x="34" y="41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2" y="31"/>
                      <a:pt x="34" y="29"/>
                      <a:pt x="36" y="27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7" y="32"/>
                      <a:pt x="49" y="33"/>
                      <a:pt x="51" y="31"/>
                    </a:cubicBezTo>
                    <a:cubicBezTo>
                      <a:pt x="55" y="30"/>
                      <a:pt x="58" y="29"/>
                      <a:pt x="61" y="28"/>
                    </a:cubicBezTo>
                    <a:cubicBezTo>
                      <a:pt x="64" y="27"/>
                      <a:pt x="67" y="27"/>
                      <a:pt x="71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4" y="27"/>
                      <a:pt x="76" y="26"/>
                      <a:pt x="78" y="24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86" y="17"/>
                      <a:pt x="88" y="18"/>
                      <a:pt x="91" y="19"/>
                    </a:cubicBezTo>
                    <a:cubicBezTo>
                      <a:pt x="91" y="28"/>
                      <a:pt x="91" y="28"/>
                      <a:pt x="91" y="28"/>
                    </a:cubicBezTo>
                    <a:cubicBezTo>
                      <a:pt x="91" y="31"/>
                      <a:pt x="93" y="33"/>
                      <a:pt x="95" y="34"/>
                    </a:cubicBezTo>
                    <a:cubicBezTo>
                      <a:pt x="101" y="38"/>
                      <a:pt x="105" y="43"/>
                      <a:pt x="109" y="49"/>
                    </a:cubicBezTo>
                    <a:cubicBezTo>
                      <a:pt x="110" y="52"/>
                      <a:pt x="112" y="53"/>
                      <a:pt x="114" y="53"/>
                    </a:cubicBezTo>
                    <a:cubicBezTo>
                      <a:pt x="123" y="54"/>
                      <a:pt x="123" y="54"/>
                      <a:pt x="123" y="54"/>
                    </a:cubicBezTo>
                    <a:cubicBezTo>
                      <a:pt x="124" y="56"/>
                      <a:pt x="124" y="57"/>
                      <a:pt x="124" y="58"/>
                    </a:cubicBezTo>
                    <a:cubicBezTo>
                      <a:pt x="125" y="60"/>
                      <a:pt x="125" y="61"/>
                      <a:pt x="125" y="62"/>
                    </a:cubicBezTo>
                    <a:lnTo>
                      <a:pt x="118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40">
                <a:extLst>
                  <a:ext uri="{FF2B5EF4-FFF2-40B4-BE49-F238E27FC236}">
                    <a16:creationId xmlns:a16="http://schemas.microsoft.com/office/drawing/2014/main" id="{24EB2495-9B66-40A7-864D-4C5F88B81E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1875" y="4421188"/>
                <a:ext cx="195263" cy="184150"/>
              </a:xfrm>
              <a:custGeom>
                <a:avLst/>
                <a:gdLst>
                  <a:gd name="T0" fmla="*/ 32 w 65"/>
                  <a:gd name="T1" fmla="*/ 0 h 61"/>
                  <a:gd name="T2" fmla="*/ 25 w 65"/>
                  <a:gd name="T3" fmla="*/ 1 h 61"/>
                  <a:gd name="T4" fmla="*/ 6 w 65"/>
                  <a:gd name="T5" fmla="*/ 14 h 61"/>
                  <a:gd name="T6" fmla="*/ 2 w 65"/>
                  <a:gd name="T7" fmla="*/ 37 h 61"/>
                  <a:gd name="T8" fmla="*/ 32 w 65"/>
                  <a:gd name="T9" fmla="*/ 61 h 61"/>
                  <a:gd name="T10" fmla="*/ 38 w 65"/>
                  <a:gd name="T11" fmla="*/ 60 h 61"/>
                  <a:gd name="T12" fmla="*/ 61 w 65"/>
                  <a:gd name="T13" fmla="*/ 24 h 61"/>
                  <a:gd name="T14" fmla="*/ 32 w 65"/>
                  <a:gd name="T15" fmla="*/ 0 h 61"/>
                  <a:gd name="T16" fmla="*/ 35 w 65"/>
                  <a:gd name="T17" fmla="*/ 45 h 61"/>
                  <a:gd name="T18" fmla="*/ 17 w 65"/>
                  <a:gd name="T19" fmla="*/ 34 h 61"/>
                  <a:gd name="T20" fmla="*/ 19 w 65"/>
                  <a:gd name="T21" fmla="*/ 22 h 61"/>
                  <a:gd name="T22" fmla="*/ 28 w 65"/>
                  <a:gd name="T23" fmla="*/ 16 h 61"/>
                  <a:gd name="T24" fmla="*/ 32 w 65"/>
                  <a:gd name="T25" fmla="*/ 15 h 61"/>
                  <a:gd name="T26" fmla="*/ 46 w 65"/>
                  <a:gd name="T27" fmla="*/ 27 h 61"/>
                  <a:gd name="T28" fmla="*/ 35 w 65"/>
                  <a:gd name="T29" fmla="*/ 4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61">
                    <a:moveTo>
                      <a:pt x="32" y="0"/>
                    </a:moveTo>
                    <a:cubicBezTo>
                      <a:pt x="29" y="0"/>
                      <a:pt x="27" y="0"/>
                      <a:pt x="25" y="1"/>
                    </a:cubicBezTo>
                    <a:cubicBezTo>
                      <a:pt x="17" y="2"/>
                      <a:pt x="10" y="7"/>
                      <a:pt x="6" y="14"/>
                    </a:cubicBezTo>
                    <a:cubicBezTo>
                      <a:pt x="1" y="21"/>
                      <a:pt x="0" y="29"/>
                      <a:pt x="2" y="37"/>
                    </a:cubicBezTo>
                    <a:cubicBezTo>
                      <a:pt x="5" y="51"/>
                      <a:pt x="17" y="61"/>
                      <a:pt x="32" y="61"/>
                    </a:cubicBezTo>
                    <a:cubicBezTo>
                      <a:pt x="34" y="61"/>
                      <a:pt x="36" y="61"/>
                      <a:pt x="38" y="60"/>
                    </a:cubicBezTo>
                    <a:cubicBezTo>
                      <a:pt x="55" y="57"/>
                      <a:pt x="65" y="40"/>
                      <a:pt x="61" y="24"/>
                    </a:cubicBezTo>
                    <a:cubicBezTo>
                      <a:pt x="58" y="10"/>
                      <a:pt x="46" y="0"/>
                      <a:pt x="32" y="0"/>
                    </a:cubicBezTo>
                    <a:close/>
                    <a:moveTo>
                      <a:pt x="35" y="45"/>
                    </a:moveTo>
                    <a:cubicBezTo>
                      <a:pt x="27" y="47"/>
                      <a:pt x="19" y="42"/>
                      <a:pt x="17" y="34"/>
                    </a:cubicBezTo>
                    <a:cubicBezTo>
                      <a:pt x="16" y="30"/>
                      <a:pt x="17" y="26"/>
                      <a:pt x="19" y="22"/>
                    </a:cubicBezTo>
                    <a:cubicBezTo>
                      <a:pt x="21" y="19"/>
                      <a:pt x="24" y="16"/>
                      <a:pt x="28" y="16"/>
                    </a:cubicBezTo>
                    <a:cubicBezTo>
                      <a:pt x="29" y="15"/>
                      <a:pt x="30" y="15"/>
                      <a:pt x="32" y="15"/>
                    </a:cubicBezTo>
                    <a:cubicBezTo>
                      <a:pt x="39" y="15"/>
                      <a:pt x="45" y="20"/>
                      <a:pt x="46" y="27"/>
                    </a:cubicBezTo>
                    <a:cubicBezTo>
                      <a:pt x="48" y="35"/>
                      <a:pt x="43" y="43"/>
                      <a:pt x="35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A034468-72AD-405A-90DB-18EDCC401BF5}"/>
              </a:ext>
            </a:extLst>
          </p:cNvPr>
          <p:cNvGrpSpPr/>
          <p:nvPr/>
        </p:nvGrpSpPr>
        <p:grpSpPr>
          <a:xfrm>
            <a:off x="733424" y="2677517"/>
            <a:ext cx="790575" cy="790575"/>
            <a:chOff x="733424" y="2677517"/>
            <a:chExt cx="790575" cy="79057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78660C3-2E93-4EBA-BDA7-744D82FCCF3F}"/>
                </a:ext>
              </a:extLst>
            </p:cNvPr>
            <p:cNvSpPr/>
            <p:nvPr/>
          </p:nvSpPr>
          <p:spPr>
            <a:xfrm>
              <a:off x="733424" y="2677517"/>
              <a:ext cx="790575" cy="7905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59C74CBA-BB3B-444C-8C99-8F4C91AF1D5F}"/>
                </a:ext>
              </a:extLst>
            </p:cNvPr>
            <p:cNvGrpSpPr/>
            <p:nvPr/>
          </p:nvGrpSpPr>
          <p:grpSpPr>
            <a:xfrm>
              <a:off x="900506" y="2846612"/>
              <a:ext cx="458218" cy="461854"/>
              <a:chOff x="6069013" y="3768725"/>
              <a:chExt cx="1000125" cy="1008063"/>
            </a:xfrm>
            <a:solidFill>
              <a:schemeClr val="bg1"/>
            </a:solidFill>
          </p:grpSpPr>
          <p:sp>
            <p:nvSpPr>
              <p:cNvPr id="38" name="Freeform 334">
                <a:extLst>
                  <a:ext uri="{FF2B5EF4-FFF2-40B4-BE49-F238E27FC236}">
                    <a16:creationId xmlns:a16="http://schemas.microsoft.com/office/drawing/2014/main" id="{86DE990D-94EC-46E6-AC97-044EA942BF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9013" y="3768725"/>
                <a:ext cx="1000125" cy="1008063"/>
              </a:xfrm>
              <a:custGeom>
                <a:avLst/>
                <a:gdLst>
                  <a:gd name="T0" fmla="*/ 251 w 332"/>
                  <a:gd name="T1" fmla="*/ 172 h 334"/>
                  <a:gd name="T2" fmla="*/ 171 w 332"/>
                  <a:gd name="T3" fmla="*/ 243 h 334"/>
                  <a:gd name="T4" fmla="*/ 100 w 332"/>
                  <a:gd name="T5" fmla="*/ 243 h 334"/>
                  <a:gd name="T6" fmla="*/ 257 w 332"/>
                  <a:gd name="T7" fmla="*/ 86 h 334"/>
                  <a:gd name="T8" fmla="*/ 259 w 332"/>
                  <a:gd name="T9" fmla="*/ 78 h 334"/>
                  <a:gd name="T10" fmla="*/ 251 w 332"/>
                  <a:gd name="T11" fmla="*/ 73 h 334"/>
                  <a:gd name="T12" fmla="*/ 162 w 332"/>
                  <a:gd name="T13" fmla="*/ 73 h 334"/>
                  <a:gd name="T14" fmla="*/ 81 w 332"/>
                  <a:gd name="T15" fmla="*/ 0 h 334"/>
                  <a:gd name="T16" fmla="*/ 0 w 332"/>
                  <a:gd name="T17" fmla="*/ 81 h 334"/>
                  <a:gd name="T18" fmla="*/ 81 w 332"/>
                  <a:gd name="T19" fmla="*/ 162 h 334"/>
                  <a:gd name="T20" fmla="*/ 162 w 332"/>
                  <a:gd name="T21" fmla="*/ 88 h 334"/>
                  <a:gd name="T22" fmla="*/ 233 w 332"/>
                  <a:gd name="T23" fmla="*/ 88 h 334"/>
                  <a:gd name="T24" fmla="*/ 76 w 332"/>
                  <a:gd name="T25" fmla="*/ 245 h 334"/>
                  <a:gd name="T26" fmla="*/ 74 w 332"/>
                  <a:gd name="T27" fmla="*/ 254 h 334"/>
                  <a:gd name="T28" fmla="*/ 81 w 332"/>
                  <a:gd name="T29" fmla="*/ 258 h 334"/>
                  <a:gd name="T30" fmla="*/ 171 w 332"/>
                  <a:gd name="T31" fmla="*/ 258 h 334"/>
                  <a:gd name="T32" fmla="*/ 251 w 332"/>
                  <a:gd name="T33" fmla="*/ 334 h 334"/>
                  <a:gd name="T34" fmla="*/ 332 w 332"/>
                  <a:gd name="T35" fmla="*/ 253 h 334"/>
                  <a:gd name="T36" fmla="*/ 251 w 332"/>
                  <a:gd name="T37" fmla="*/ 172 h 334"/>
                  <a:gd name="T38" fmla="*/ 81 w 332"/>
                  <a:gd name="T39" fmla="*/ 146 h 334"/>
                  <a:gd name="T40" fmla="*/ 16 w 332"/>
                  <a:gd name="T41" fmla="*/ 81 h 334"/>
                  <a:gd name="T42" fmla="*/ 81 w 332"/>
                  <a:gd name="T43" fmla="*/ 15 h 334"/>
                  <a:gd name="T44" fmla="*/ 147 w 332"/>
                  <a:gd name="T45" fmla="*/ 81 h 334"/>
                  <a:gd name="T46" fmla="*/ 81 w 332"/>
                  <a:gd name="T47" fmla="*/ 146 h 334"/>
                  <a:gd name="T48" fmla="*/ 251 w 332"/>
                  <a:gd name="T49" fmla="*/ 319 h 334"/>
                  <a:gd name="T50" fmla="*/ 186 w 332"/>
                  <a:gd name="T51" fmla="*/ 253 h 334"/>
                  <a:gd name="T52" fmla="*/ 251 w 332"/>
                  <a:gd name="T53" fmla="*/ 188 h 334"/>
                  <a:gd name="T54" fmla="*/ 317 w 332"/>
                  <a:gd name="T55" fmla="*/ 253 h 334"/>
                  <a:gd name="T56" fmla="*/ 251 w 332"/>
                  <a:gd name="T57" fmla="*/ 319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32" h="334">
                    <a:moveTo>
                      <a:pt x="251" y="172"/>
                    </a:moveTo>
                    <a:cubicBezTo>
                      <a:pt x="210" y="172"/>
                      <a:pt x="176" y="203"/>
                      <a:pt x="171" y="243"/>
                    </a:cubicBezTo>
                    <a:cubicBezTo>
                      <a:pt x="100" y="243"/>
                      <a:pt x="100" y="243"/>
                      <a:pt x="100" y="243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9" y="84"/>
                      <a:pt x="260" y="80"/>
                      <a:pt x="259" y="78"/>
                    </a:cubicBezTo>
                    <a:cubicBezTo>
                      <a:pt x="257" y="75"/>
                      <a:pt x="255" y="73"/>
                      <a:pt x="251" y="73"/>
                    </a:cubicBezTo>
                    <a:cubicBezTo>
                      <a:pt x="162" y="73"/>
                      <a:pt x="162" y="73"/>
                      <a:pt x="162" y="73"/>
                    </a:cubicBezTo>
                    <a:cubicBezTo>
                      <a:pt x="158" y="32"/>
                      <a:pt x="123" y="0"/>
                      <a:pt x="81" y="0"/>
                    </a:cubicBezTo>
                    <a:cubicBezTo>
                      <a:pt x="37" y="0"/>
                      <a:pt x="0" y="36"/>
                      <a:pt x="0" y="81"/>
                    </a:cubicBezTo>
                    <a:cubicBezTo>
                      <a:pt x="0" y="125"/>
                      <a:pt x="37" y="162"/>
                      <a:pt x="81" y="162"/>
                    </a:cubicBezTo>
                    <a:cubicBezTo>
                      <a:pt x="123" y="162"/>
                      <a:pt x="158" y="129"/>
                      <a:pt x="162" y="88"/>
                    </a:cubicBezTo>
                    <a:cubicBezTo>
                      <a:pt x="233" y="88"/>
                      <a:pt x="233" y="88"/>
                      <a:pt x="233" y="88"/>
                    </a:cubicBezTo>
                    <a:cubicBezTo>
                      <a:pt x="76" y="245"/>
                      <a:pt x="76" y="245"/>
                      <a:pt x="76" y="245"/>
                    </a:cubicBezTo>
                    <a:cubicBezTo>
                      <a:pt x="74" y="247"/>
                      <a:pt x="73" y="251"/>
                      <a:pt x="74" y="254"/>
                    </a:cubicBezTo>
                    <a:cubicBezTo>
                      <a:pt x="75" y="257"/>
                      <a:pt x="78" y="258"/>
                      <a:pt x="81" y="258"/>
                    </a:cubicBezTo>
                    <a:cubicBezTo>
                      <a:pt x="171" y="258"/>
                      <a:pt x="171" y="258"/>
                      <a:pt x="171" y="258"/>
                    </a:cubicBezTo>
                    <a:cubicBezTo>
                      <a:pt x="173" y="301"/>
                      <a:pt x="209" y="334"/>
                      <a:pt x="251" y="334"/>
                    </a:cubicBezTo>
                    <a:cubicBezTo>
                      <a:pt x="296" y="334"/>
                      <a:pt x="332" y="298"/>
                      <a:pt x="332" y="253"/>
                    </a:cubicBezTo>
                    <a:cubicBezTo>
                      <a:pt x="332" y="209"/>
                      <a:pt x="296" y="172"/>
                      <a:pt x="251" y="172"/>
                    </a:cubicBezTo>
                    <a:close/>
                    <a:moveTo>
                      <a:pt x="81" y="146"/>
                    </a:moveTo>
                    <a:cubicBezTo>
                      <a:pt x="45" y="146"/>
                      <a:pt x="16" y="117"/>
                      <a:pt x="16" y="81"/>
                    </a:cubicBezTo>
                    <a:cubicBezTo>
                      <a:pt x="16" y="44"/>
                      <a:pt x="45" y="15"/>
                      <a:pt x="81" y="15"/>
                    </a:cubicBezTo>
                    <a:cubicBezTo>
                      <a:pt x="117" y="15"/>
                      <a:pt x="147" y="44"/>
                      <a:pt x="147" y="81"/>
                    </a:cubicBezTo>
                    <a:cubicBezTo>
                      <a:pt x="147" y="117"/>
                      <a:pt x="117" y="146"/>
                      <a:pt x="81" y="146"/>
                    </a:cubicBezTo>
                    <a:close/>
                    <a:moveTo>
                      <a:pt x="251" y="319"/>
                    </a:moveTo>
                    <a:cubicBezTo>
                      <a:pt x="215" y="319"/>
                      <a:pt x="186" y="290"/>
                      <a:pt x="186" y="253"/>
                    </a:cubicBezTo>
                    <a:cubicBezTo>
                      <a:pt x="186" y="217"/>
                      <a:pt x="215" y="188"/>
                      <a:pt x="251" y="188"/>
                    </a:cubicBezTo>
                    <a:cubicBezTo>
                      <a:pt x="288" y="188"/>
                      <a:pt x="317" y="217"/>
                      <a:pt x="317" y="253"/>
                    </a:cubicBezTo>
                    <a:cubicBezTo>
                      <a:pt x="317" y="290"/>
                      <a:pt x="288" y="319"/>
                      <a:pt x="251" y="3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335">
                <a:extLst>
                  <a:ext uri="{FF2B5EF4-FFF2-40B4-BE49-F238E27FC236}">
                    <a16:creationId xmlns:a16="http://schemas.microsoft.com/office/drawing/2014/main" id="{D40CED9C-1FA2-412B-8CBD-EC31FA3367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7188" y="4441825"/>
                <a:ext cx="260350" cy="180975"/>
              </a:xfrm>
              <a:custGeom>
                <a:avLst/>
                <a:gdLst>
                  <a:gd name="T0" fmla="*/ 72 w 86"/>
                  <a:gd name="T1" fmla="*/ 3 h 60"/>
                  <a:gd name="T2" fmla="*/ 33 w 86"/>
                  <a:gd name="T3" fmla="*/ 42 h 60"/>
                  <a:gd name="T4" fmla="*/ 14 w 86"/>
                  <a:gd name="T5" fmla="*/ 23 h 60"/>
                  <a:gd name="T6" fmla="*/ 3 w 86"/>
                  <a:gd name="T7" fmla="*/ 23 h 60"/>
                  <a:gd name="T8" fmla="*/ 3 w 86"/>
                  <a:gd name="T9" fmla="*/ 34 h 60"/>
                  <a:gd name="T10" fmla="*/ 27 w 86"/>
                  <a:gd name="T11" fmla="*/ 58 h 60"/>
                  <a:gd name="T12" fmla="*/ 33 w 86"/>
                  <a:gd name="T13" fmla="*/ 60 h 60"/>
                  <a:gd name="T14" fmla="*/ 38 w 86"/>
                  <a:gd name="T15" fmla="*/ 58 h 60"/>
                  <a:gd name="T16" fmla="*/ 83 w 86"/>
                  <a:gd name="T17" fmla="*/ 14 h 60"/>
                  <a:gd name="T18" fmla="*/ 83 w 86"/>
                  <a:gd name="T19" fmla="*/ 3 h 60"/>
                  <a:gd name="T20" fmla="*/ 72 w 86"/>
                  <a:gd name="T21" fmla="*/ 3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6" h="60">
                    <a:moveTo>
                      <a:pt x="72" y="3"/>
                    </a:moveTo>
                    <a:cubicBezTo>
                      <a:pt x="33" y="42"/>
                      <a:pt x="33" y="42"/>
                      <a:pt x="33" y="42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1" y="20"/>
                      <a:pt x="6" y="20"/>
                      <a:pt x="3" y="23"/>
                    </a:cubicBezTo>
                    <a:cubicBezTo>
                      <a:pt x="0" y="26"/>
                      <a:pt x="0" y="31"/>
                      <a:pt x="3" y="34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29" y="60"/>
                      <a:pt x="31" y="60"/>
                      <a:pt x="33" y="60"/>
                    </a:cubicBezTo>
                    <a:cubicBezTo>
                      <a:pt x="35" y="60"/>
                      <a:pt x="37" y="60"/>
                      <a:pt x="38" y="58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6" y="11"/>
                      <a:pt x="86" y="6"/>
                      <a:pt x="83" y="3"/>
                    </a:cubicBezTo>
                    <a:cubicBezTo>
                      <a:pt x="80" y="0"/>
                      <a:pt x="75" y="0"/>
                      <a:pt x="7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336">
                <a:extLst>
                  <a:ext uri="{FF2B5EF4-FFF2-40B4-BE49-F238E27FC236}">
                    <a16:creationId xmlns:a16="http://schemas.microsoft.com/office/drawing/2014/main" id="{4695D23D-0DD2-490F-8E6B-EC1FFC653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825" y="3917950"/>
                <a:ext cx="190500" cy="185738"/>
              </a:xfrm>
              <a:custGeom>
                <a:avLst/>
                <a:gdLst>
                  <a:gd name="T0" fmla="*/ 60 w 63"/>
                  <a:gd name="T1" fmla="*/ 3 h 62"/>
                  <a:gd name="T2" fmla="*/ 49 w 63"/>
                  <a:gd name="T3" fmla="*/ 3 h 62"/>
                  <a:gd name="T4" fmla="*/ 31 w 63"/>
                  <a:gd name="T5" fmla="*/ 21 h 62"/>
                  <a:gd name="T6" fmla="*/ 14 w 63"/>
                  <a:gd name="T7" fmla="*/ 3 h 62"/>
                  <a:gd name="T8" fmla="*/ 3 w 63"/>
                  <a:gd name="T9" fmla="*/ 3 h 62"/>
                  <a:gd name="T10" fmla="*/ 3 w 63"/>
                  <a:gd name="T11" fmla="*/ 14 h 62"/>
                  <a:gd name="T12" fmla="*/ 20 w 63"/>
                  <a:gd name="T13" fmla="*/ 32 h 62"/>
                  <a:gd name="T14" fmla="*/ 3 w 63"/>
                  <a:gd name="T15" fmla="*/ 49 h 62"/>
                  <a:gd name="T16" fmla="*/ 3 w 63"/>
                  <a:gd name="T17" fmla="*/ 60 h 62"/>
                  <a:gd name="T18" fmla="*/ 8 w 63"/>
                  <a:gd name="T19" fmla="*/ 62 h 62"/>
                  <a:gd name="T20" fmla="*/ 14 w 63"/>
                  <a:gd name="T21" fmla="*/ 60 h 62"/>
                  <a:gd name="T22" fmla="*/ 31 w 63"/>
                  <a:gd name="T23" fmla="*/ 42 h 62"/>
                  <a:gd name="T24" fmla="*/ 49 w 63"/>
                  <a:gd name="T25" fmla="*/ 60 h 62"/>
                  <a:gd name="T26" fmla="*/ 54 w 63"/>
                  <a:gd name="T27" fmla="*/ 62 h 62"/>
                  <a:gd name="T28" fmla="*/ 60 w 63"/>
                  <a:gd name="T29" fmla="*/ 60 h 62"/>
                  <a:gd name="T30" fmla="*/ 60 w 63"/>
                  <a:gd name="T31" fmla="*/ 49 h 62"/>
                  <a:gd name="T32" fmla="*/ 42 w 63"/>
                  <a:gd name="T33" fmla="*/ 32 h 62"/>
                  <a:gd name="T34" fmla="*/ 60 w 63"/>
                  <a:gd name="T35" fmla="*/ 14 h 62"/>
                  <a:gd name="T36" fmla="*/ 60 w 63"/>
                  <a:gd name="T37" fmla="*/ 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3" h="62">
                    <a:moveTo>
                      <a:pt x="60" y="3"/>
                    </a:moveTo>
                    <a:cubicBezTo>
                      <a:pt x="57" y="0"/>
                      <a:pt x="52" y="0"/>
                      <a:pt x="49" y="3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1" y="0"/>
                      <a:pt x="6" y="0"/>
                      <a:pt x="3" y="3"/>
                    </a:cubicBezTo>
                    <a:cubicBezTo>
                      <a:pt x="0" y="6"/>
                      <a:pt x="0" y="11"/>
                      <a:pt x="3" y="14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3" y="49"/>
                      <a:pt x="3" y="49"/>
                      <a:pt x="3" y="49"/>
                    </a:cubicBezTo>
                    <a:cubicBezTo>
                      <a:pt x="0" y="52"/>
                      <a:pt x="0" y="57"/>
                      <a:pt x="3" y="60"/>
                    </a:cubicBezTo>
                    <a:cubicBezTo>
                      <a:pt x="4" y="62"/>
                      <a:pt x="6" y="62"/>
                      <a:pt x="8" y="62"/>
                    </a:cubicBezTo>
                    <a:cubicBezTo>
                      <a:pt x="10" y="62"/>
                      <a:pt x="12" y="62"/>
                      <a:pt x="14" y="60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51" y="62"/>
                      <a:pt x="52" y="62"/>
                      <a:pt x="54" y="62"/>
                    </a:cubicBezTo>
                    <a:cubicBezTo>
                      <a:pt x="56" y="62"/>
                      <a:pt x="58" y="62"/>
                      <a:pt x="60" y="60"/>
                    </a:cubicBezTo>
                    <a:cubicBezTo>
                      <a:pt x="63" y="57"/>
                      <a:pt x="63" y="52"/>
                      <a:pt x="60" y="49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60" y="14"/>
                      <a:pt x="60" y="14"/>
                      <a:pt x="60" y="14"/>
                    </a:cubicBezTo>
                    <a:cubicBezTo>
                      <a:pt x="63" y="11"/>
                      <a:pt x="63" y="6"/>
                      <a:pt x="6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AEDDC26-5593-49A3-BCA3-C9C736FC9B66}"/>
              </a:ext>
            </a:extLst>
          </p:cNvPr>
          <p:cNvSpPr txBox="1"/>
          <p:nvPr/>
        </p:nvSpPr>
        <p:spPr>
          <a:xfrm>
            <a:off x="2487563" y="610700"/>
            <a:ext cx="2069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Product &amp; Services</a:t>
            </a:r>
          </a:p>
        </p:txBody>
      </p:sp>
    </p:spTree>
    <p:extLst>
      <p:ext uri="{BB962C8B-B14F-4D97-AF65-F5344CB8AC3E}">
        <p14:creationId xmlns:p14="http://schemas.microsoft.com/office/powerpoint/2010/main" val="985804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6D1295-CA67-4D14-84BC-C3280A887F69}"/>
              </a:ext>
            </a:extLst>
          </p:cNvPr>
          <p:cNvSpPr txBox="1"/>
          <p:nvPr/>
        </p:nvSpPr>
        <p:spPr>
          <a:xfrm>
            <a:off x="561975" y="361950"/>
            <a:ext cx="584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lt"/>
              </a:rPr>
              <a:t>Services Details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6587CB-4448-461A-B660-A47D72F7EE5F}"/>
              </a:ext>
            </a:extLst>
          </p:cNvPr>
          <p:cNvSpPr/>
          <p:nvPr/>
        </p:nvSpPr>
        <p:spPr>
          <a:xfrm>
            <a:off x="0" y="0"/>
            <a:ext cx="171450" cy="88769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ACDEC8A9-95BD-401E-A5BC-8675BD2FEFB7}"/>
              </a:ext>
            </a:extLst>
          </p:cNvPr>
          <p:cNvGrpSpPr/>
          <p:nvPr/>
        </p:nvGrpSpPr>
        <p:grpSpPr>
          <a:xfrm>
            <a:off x="6945147" y="2019915"/>
            <a:ext cx="1093244" cy="1093244"/>
            <a:chOff x="6945147" y="2019915"/>
            <a:chExt cx="1093244" cy="1093244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ED73008B-8396-4AAD-AD88-8760B1EE9DA7}"/>
                </a:ext>
              </a:extLst>
            </p:cNvPr>
            <p:cNvSpPr/>
            <p:nvPr/>
          </p:nvSpPr>
          <p:spPr>
            <a:xfrm>
              <a:off x="6945147" y="2019915"/>
              <a:ext cx="1093244" cy="1093244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88F77A34-526E-472A-9943-489102362622}"/>
                </a:ext>
              </a:extLst>
            </p:cNvPr>
            <p:cNvGrpSpPr/>
            <p:nvPr/>
          </p:nvGrpSpPr>
          <p:grpSpPr>
            <a:xfrm>
              <a:off x="7262775" y="2294782"/>
              <a:ext cx="457988" cy="543510"/>
              <a:chOff x="11539538" y="574675"/>
              <a:chExt cx="909637" cy="1079500"/>
            </a:xfrm>
            <a:solidFill>
              <a:schemeClr val="accent1"/>
            </a:solidFill>
          </p:grpSpPr>
          <p:sp>
            <p:nvSpPr>
              <p:cNvPr id="14" name="Freeform 136">
                <a:extLst>
                  <a:ext uri="{FF2B5EF4-FFF2-40B4-BE49-F238E27FC236}">
                    <a16:creationId xmlns:a16="http://schemas.microsoft.com/office/drawing/2014/main" id="{32009057-C5A2-416D-B4FA-912CF26E6F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39538" y="1219200"/>
                <a:ext cx="909637" cy="434975"/>
              </a:xfrm>
              <a:custGeom>
                <a:avLst/>
                <a:gdLst>
                  <a:gd name="T0" fmla="*/ 295 w 302"/>
                  <a:gd name="T1" fmla="*/ 20 h 144"/>
                  <a:gd name="T2" fmla="*/ 256 w 302"/>
                  <a:gd name="T3" fmla="*/ 19 h 144"/>
                  <a:gd name="T4" fmla="*/ 207 w 302"/>
                  <a:gd name="T5" fmla="*/ 52 h 144"/>
                  <a:gd name="T6" fmla="*/ 205 w 302"/>
                  <a:gd name="T7" fmla="*/ 53 h 144"/>
                  <a:gd name="T8" fmla="*/ 152 w 302"/>
                  <a:gd name="T9" fmla="*/ 63 h 144"/>
                  <a:gd name="T10" fmla="*/ 151 w 302"/>
                  <a:gd name="T11" fmla="*/ 63 h 144"/>
                  <a:gd name="T12" fmla="*/ 142 w 302"/>
                  <a:gd name="T13" fmla="*/ 60 h 144"/>
                  <a:gd name="T14" fmla="*/ 172 w 302"/>
                  <a:gd name="T15" fmla="*/ 51 h 144"/>
                  <a:gd name="T16" fmla="*/ 214 w 302"/>
                  <a:gd name="T17" fmla="*/ 37 h 144"/>
                  <a:gd name="T18" fmla="*/ 218 w 302"/>
                  <a:gd name="T19" fmla="*/ 20 h 144"/>
                  <a:gd name="T20" fmla="*/ 152 w 302"/>
                  <a:gd name="T21" fmla="*/ 5 h 144"/>
                  <a:gd name="T22" fmla="*/ 135 w 302"/>
                  <a:gd name="T23" fmla="*/ 6 h 144"/>
                  <a:gd name="T24" fmla="*/ 67 w 302"/>
                  <a:gd name="T25" fmla="*/ 33 h 144"/>
                  <a:gd name="T26" fmla="*/ 67 w 302"/>
                  <a:gd name="T27" fmla="*/ 25 h 144"/>
                  <a:gd name="T28" fmla="*/ 52 w 302"/>
                  <a:gd name="T29" fmla="*/ 6 h 144"/>
                  <a:gd name="T30" fmla="*/ 51 w 302"/>
                  <a:gd name="T31" fmla="*/ 6 h 144"/>
                  <a:gd name="T32" fmla="*/ 7 w 302"/>
                  <a:gd name="T33" fmla="*/ 6 h 144"/>
                  <a:gd name="T34" fmla="*/ 0 w 302"/>
                  <a:gd name="T35" fmla="*/ 14 h 144"/>
                  <a:gd name="T36" fmla="*/ 0 w 302"/>
                  <a:gd name="T37" fmla="*/ 136 h 144"/>
                  <a:gd name="T38" fmla="*/ 7 w 302"/>
                  <a:gd name="T39" fmla="*/ 144 h 144"/>
                  <a:gd name="T40" fmla="*/ 50 w 302"/>
                  <a:gd name="T41" fmla="*/ 144 h 144"/>
                  <a:gd name="T42" fmla="*/ 50 w 302"/>
                  <a:gd name="T43" fmla="*/ 144 h 144"/>
                  <a:gd name="T44" fmla="*/ 67 w 302"/>
                  <a:gd name="T45" fmla="*/ 130 h 144"/>
                  <a:gd name="T46" fmla="*/ 182 w 302"/>
                  <a:gd name="T47" fmla="*/ 129 h 144"/>
                  <a:gd name="T48" fmla="*/ 209 w 302"/>
                  <a:gd name="T49" fmla="*/ 121 h 144"/>
                  <a:gd name="T50" fmla="*/ 286 w 302"/>
                  <a:gd name="T51" fmla="*/ 58 h 144"/>
                  <a:gd name="T52" fmla="*/ 295 w 302"/>
                  <a:gd name="T53" fmla="*/ 20 h 144"/>
                  <a:gd name="T54" fmla="*/ 52 w 302"/>
                  <a:gd name="T55" fmla="*/ 127 h 144"/>
                  <a:gd name="T56" fmla="*/ 49 w 302"/>
                  <a:gd name="T57" fmla="*/ 128 h 144"/>
                  <a:gd name="T58" fmla="*/ 15 w 302"/>
                  <a:gd name="T59" fmla="*/ 128 h 144"/>
                  <a:gd name="T60" fmla="*/ 15 w 302"/>
                  <a:gd name="T61" fmla="*/ 22 h 144"/>
                  <a:gd name="T62" fmla="*/ 50 w 302"/>
                  <a:gd name="T63" fmla="*/ 22 h 144"/>
                  <a:gd name="T64" fmla="*/ 52 w 302"/>
                  <a:gd name="T65" fmla="*/ 25 h 144"/>
                  <a:gd name="T66" fmla="*/ 52 w 302"/>
                  <a:gd name="T67" fmla="*/ 127 h 144"/>
                  <a:gd name="T68" fmla="*/ 276 w 302"/>
                  <a:gd name="T69" fmla="*/ 46 h 144"/>
                  <a:gd name="T70" fmla="*/ 199 w 302"/>
                  <a:gd name="T71" fmla="*/ 109 h 144"/>
                  <a:gd name="T72" fmla="*/ 199 w 302"/>
                  <a:gd name="T73" fmla="*/ 109 h 144"/>
                  <a:gd name="T74" fmla="*/ 182 w 302"/>
                  <a:gd name="T75" fmla="*/ 113 h 144"/>
                  <a:gd name="T76" fmla="*/ 67 w 302"/>
                  <a:gd name="T77" fmla="*/ 115 h 144"/>
                  <a:gd name="T78" fmla="*/ 67 w 302"/>
                  <a:gd name="T79" fmla="*/ 50 h 144"/>
                  <a:gd name="T80" fmla="*/ 74 w 302"/>
                  <a:gd name="T81" fmla="*/ 47 h 144"/>
                  <a:gd name="T82" fmla="*/ 135 w 302"/>
                  <a:gd name="T83" fmla="*/ 22 h 144"/>
                  <a:gd name="T84" fmla="*/ 154 w 302"/>
                  <a:gd name="T85" fmla="*/ 20 h 144"/>
                  <a:gd name="T86" fmla="*/ 203 w 302"/>
                  <a:gd name="T87" fmla="*/ 23 h 144"/>
                  <a:gd name="T88" fmla="*/ 202 w 302"/>
                  <a:gd name="T89" fmla="*/ 27 h 144"/>
                  <a:gd name="T90" fmla="*/ 171 w 302"/>
                  <a:gd name="T91" fmla="*/ 36 h 144"/>
                  <a:gd name="T92" fmla="*/ 127 w 302"/>
                  <a:gd name="T93" fmla="*/ 60 h 144"/>
                  <a:gd name="T94" fmla="*/ 151 w 302"/>
                  <a:gd name="T95" fmla="*/ 78 h 144"/>
                  <a:gd name="T96" fmla="*/ 152 w 302"/>
                  <a:gd name="T97" fmla="*/ 78 h 144"/>
                  <a:gd name="T98" fmla="*/ 213 w 302"/>
                  <a:gd name="T99" fmla="*/ 66 h 144"/>
                  <a:gd name="T100" fmla="*/ 214 w 302"/>
                  <a:gd name="T101" fmla="*/ 66 h 144"/>
                  <a:gd name="T102" fmla="*/ 265 w 302"/>
                  <a:gd name="T103" fmla="*/ 32 h 144"/>
                  <a:gd name="T104" fmla="*/ 283 w 302"/>
                  <a:gd name="T105" fmla="*/ 30 h 144"/>
                  <a:gd name="T106" fmla="*/ 276 w 302"/>
                  <a:gd name="T107" fmla="*/ 4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2" h="144">
                    <a:moveTo>
                      <a:pt x="295" y="20"/>
                    </a:moveTo>
                    <a:cubicBezTo>
                      <a:pt x="287" y="11"/>
                      <a:pt x="272" y="8"/>
                      <a:pt x="256" y="19"/>
                    </a:cubicBezTo>
                    <a:cubicBezTo>
                      <a:pt x="226" y="41"/>
                      <a:pt x="218" y="46"/>
                      <a:pt x="207" y="52"/>
                    </a:cubicBezTo>
                    <a:cubicBezTo>
                      <a:pt x="205" y="53"/>
                      <a:pt x="205" y="53"/>
                      <a:pt x="205" y="53"/>
                    </a:cubicBezTo>
                    <a:cubicBezTo>
                      <a:pt x="189" y="63"/>
                      <a:pt x="178" y="63"/>
                      <a:pt x="152" y="63"/>
                    </a:cubicBezTo>
                    <a:cubicBezTo>
                      <a:pt x="151" y="63"/>
                      <a:pt x="151" y="63"/>
                      <a:pt x="151" y="63"/>
                    </a:cubicBezTo>
                    <a:cubicBezTo>
                      <a:pt x="146" y="63"/>
                      <a:pt x="143" y="60"/>
                      <a:pt x="142" y="60"/>
                    </a:cubicBezTo>
                    <a:cubicBezTo>
                      <a:pt x="143" y="58"/>
                      <a:pt x="149" y="53"/>
                      <a:pt x="172" y="51"/>
                    </a:cubicBezTo>
                    <a:cubicBezTo>
                      <a:pt x="194" y="50"/>
                      <a:pt x="208" y="45"/>
                      <a:pt x="214" y="37"/>
                    </a:cubicBezTo>
                    <a:cubicBezTo>
                      <a:pt x="218" y="32"/>
                      <a:pt x="219" y="26"/>
                      <a:pt x="218" y="20"/>
                    </a:cubicBezTo>
                    <a:cubicBezTo>
                      <a:pt x="214" y="0"/>
                      <a:pt x="187" y="2"/>
                      <a:pt x="152" y="5"/>
                    </a:cubicBezTo>
                    <a:cubicBezTo>
                      <a:pt x="147" y="5"/>
                      <a:pt x="141" y="6"/>
                      <a:pt x="135" y="6"/>
                    </a:cubicBezTo>
                    <a:cubicBezTo>
                      <a:pt x="120" y="7"/>
                      <a:pt x="92" y="20"/>
                      <a:pt x="67" y="33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7" y="12"/>
                      <a:pt x="57" y="7"/>
                      <a:pt x="52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3" y="6"/>
                      <a:pt x="0" y="10"/>
                      <a:pt x="0" y="14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40"/>
                      <a:pt x="3" y="144"/>
                      <a:pt x="7" y="144"/>
                    </a:cubicBezTo>
                    <a:cubicBezTo>
                      <a:pt x="50" y="144"/>
                      <a:pt x="50" y="144"/>
                      <a:pt x="50" y="144"/>
                    </a:cubicBezTo>
                    <a:cubicBezTo>
                      <a:pt x="50" y="144"/>
                      <a:pt x="50" y="144"/>
                      <a:pt x="50" y="144"/>
                    </a:cubicBezTo>
                    <a:cubicBezTo>
                      <a:pt x="57" y="143"/>
                      <a:pt x="65" y="138"/>
                      <a:pt x="67" y="130"/>
                    </a:cubicBezTo>
                    <a:cubicBezTo>
                      <a:pt x="122" y="130"/>
                      <a:pt x="182" y="129"/>
                      <a:pt x="182" y="129"/>
                    </a:cubicBezTo>
                    <a:cubicBezTo>
                      <a:pt x="199" y="129"/>
                      <a:pt x="207" y="123"/>
                      <a:pt x="209" y="121"/>
                    </a:cubicBezTo>
                    <a:cubicBezTo>
                      <a:pt x="214" y="117"/>
                      <a:pt x="264" y="77"/>
                      <a:pt x="286" y="58"/>
                    </a:cubicBezTo>
                    <a:cubicBezTo>
                      <a:pt x="302" y="43"/>
                      <a:pt x="302" y="29"/>
                      <a:pt x="295" y="20"/>
                    </a:cubicBezTo>
                    <a:close/>
                    <a:moveTo>
                      <a:pt x="52" y="127"/>
                    </a:moveTo>
                    <a:cubicBezTo>
                      <a:pt x="52" y="128"/>
                      <a:pt x="50" y="128"/>
                      <a:pt x="49" y="128"/>
                    </a:cubicBezTo>
                    <a:cubicBezTo>
                      <a:pt x="15" y="128"/>
                      <a:pt x="15" y="128"/>
                      <a:pt x="15" y="128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22"/>
                      <a:pt x="52" y="23"/>
                      <a:pt x="52" y="25"/>
                    </a:cubicBezTo>
                    <a:lnTo>
                      <a:pt x="52" y="127"/>
                    </a:lnTo>
                    <a:close/>
                    <a:moveTo>
                      <a:pt x="276" y="46"/>
                    </a:moveTo>
                    <a:cubicBezTo>
                      <a:pt x="254" y="66"/>
                      <a:pt x="200" y="109"/>
                      <a:pt x="199" y="109"/>
                    </a:cubicBezTo>
                    <a:cubicBezTo>
                      <a:pt x="199" y="109"/>
                      <a:pt x="199" y="109"/>
                      <a:pt x="199" y="109"/>
                    </a:cubicBezTo>
                    <a:cubicBezTo>
                      <a:pt x="199" y="109"/>
                      <a:pt x="194" y="113"/>
                      <a:pt x="182" y="113"/>
                    </a:cubicBezTo>
                    <a:cubicBezTo>
                      <a:pt x="181" y="113"/>
                      <a:pt x="122" y="115"/>
                      <a:pt x="67" y="115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9" y="49"/>
                      <a:pt x="71" y="48"/>
                      <a:pt x="74" y="47"/>
                    </a:cubicBezTo>
                    <a:cubicBezTo>
                      <a:pt x="88" y="39"/>
                      <a:pt x="123" y="22"/>
                      <a:pt x="135" y="22"/>
                    </a:cubicBezTo>
                    <a:cubicBezTo>
                      <a:pt x="142" y="21"/>
                      <a:pt x="148" y="21"/>
                      <a:pt x="154" y="20"/>
                    </a:cubicBezTo>
                    <a:cubicBezTo>
                      <a:pt x="169" y="19"/>
                      <a:pt x="202" y="17"/>
                      <a:pt x="203" y="23"/>
                    </a:cubicBezTo>
                    <a:cubicBezTo>
                      <a:pt x="203" y="25"/>
                      <a:pt x="203" y="27"/>
                      <a:pt x="202" y="27"/>
                    </a:cubicBezTo>
                    <a:cubicBezTo>
                      <a:pt x="200" y="30"/>
                      <a:pt x="194" y="34"/>
                      <a:pt x="171" y="36"/>
                    </a:cubicBezTo>
                    <a:cubicBezTo>
                      <a:pt x="132" y="38"/>
                      <a:pt x="127" y="52"/>
                      <a:pt x="127" y="60"/>
                    </a:cubicBezTo>
                    <a:cubicBezTo>
                      <a:pt x="127" y="70"/>
                      <a:pt x="138" y="78"/>
                      <a:pt x="151" y="78"/>
                    </a:cubicBezTo>
                    <a:cubicBezTo>
                      <a:pt x="152" y="78"/>
                      <a:pt x="152" y="78"/>
                      <a:pt x="152" y="78"/>
                    </a:cubicBezTo>
                    <a:cubicBezTo>
                      <a:pt x="179" y="78"/>
                      <a:pt x="193" y="78"/>
                      <a:pt x="213" y="66"/>
                    </a:cubicBezTo>
                    <a:cubicBezTo>
                      <a:pt x="214" y="66"/>
                      <a:pt x="214" y="66"/>
                      <a:pt x="214" y="66"/>
                    </a:cubicBezTo>
                    <a:cubicBezTo>
                      <a:pt x="226" y="59"/>
                      <a:pt x="234" y="54"/>
                      <a:pt x="265" y="32"/>
                    </a:cubicBezTo>
                    <a:cubicBezTo>
                      <a:pt x="273" y="26"/>
                      <a:pt x="280" y="27"/>
                      <a:pt x="283" y="30"/>
                    </a:cubicBezTo>
                    <a:cubicBezTo>
                      <a:pt x="285" y="33"/>
                      <a:pt x="284" y="39"/>
                      <a:pt x="276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" name="Freeform 137">
                <a:extLst>
                  <a:ext uri="{FF2B5EF4-FFF2-40B4-BE49-F238E27FC236}">
                    <a16:creationId xmlns:a16="http://schemas.microsoft.com/office/drawing/2014/main" id="{8568284A-BC4A-4091-8C3F-4305DD278C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52263" y="574675"/>
                <a:ext cx="596900" cy="600075"/>
              </a:xfrm>
              <a:custGeom>
                <a:avLst/>
                <a:gdLst>
                  <a:gd name="T0" fmla="*/ 99 w 198"/>
                  <a:gd name="T1" fmla="*/ 199 h 199"/>
                  <a:gd name="T2" fmla="*/ 198 w 198"/>
                  <a:gd name="T3" fmla="*/ 100 h 199"/>
                  <a:gd name="T4" fmla="*/ 99 w 198"/>
                  <a:gd name="T5" fmla="*/ 0 h 199"/>
                  <a:gd name="T6" fmla="*/ 0 w 198"/>
                  <a:gd name="T7" fmla="*/ 100 h 199"/>
                  <a:gd name="T8" fmla="*/ 99 w 198"/>
                  <a:gd name="T9" fmla="*/ 199 h 199"/>
                  <a:gd name="T10" fmla="*/ 99 w 198"/>
                  <a:gd name="T11" fmla="*/ 16 h 199"/>
                  <a:gd name="T12" fmla="*/ 183 w 198"/>
                  <a:gd name="T13" fmla="*/ 100 h 199"/>
                  <a:gd name="T14" fmla="*/ 99 w 198"/>
                  <a:gd name="T15" fmla="*/ 183 h 199"/>
                  <a:gd name="T16" fmla="*/ 16 w 198"/>
                  <a:gd name="T17" fmla="*/ 100 h 199"/>
                  <a:gd name="T18" fmla="*/ 99 w 198"/>
                  <a:gd name="T19" fmla="*/ 16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199">
                    <a:moveTo>
                      <a:pt x="99" y="199"/>
                    </a:moveTo>
                    <a:cubicBezTo>
                      <a:pt x="154" y="199"/>
                      <a:pt x="198" y="154"/>
                      <a:pt x="198" y="100"/>
                    </a:cubicBezTo>
                    <a:cubicBezTo>
                      <a:pt x="198" y="45"/>
                      <a:pt x="154" y="0"/>
                      <a:pt x="99" y="0"/>
                    </a:cubicBezTo>
                    <a:cubicBezTo>
                      <a:pt x="45" y="0"/>
                      <a:pt x="0" y="45"/>
                      <a:pt x="0" y="100"/>
                    </a:cubicBezTo>
                    <a:cubicBezTo>
                      <a:pt x="0" y="154"/>
                      <a:pt x="45" y="199"/>
                      <a:pt x="99" y="199"/>
                    </a:cubicBezTo>
                    <a:close/>
                    <a:moveTo>
                      <a:pt x="99" y="16"/>
                    </a:moveTo>
                    <a:cubicBezTo>
                      <a:pt x="146" y="16"/>
                      <a:pt x="183" y="53"/>
                      <a:pt x="183" y="100"/>
                    </a:cubicBezTo>
                    <a:cubicBezTo>
                      <a:pt x="183" y="146"/>
                      <a:pt x="146" y="183"/>
                      <a:pt x="99" y="183"/>
                    </a:cubicBezTo>
                    <a:cubicBezTo>
                      <a:pt x="53" y="183"/>
                      <a:pt x="16" y="146"/>
                      <a:pt x="16" y="100"/>
                    </a:cubicBezTo>
                    <a:cubicBezTo>
                      <a:pt x="16" y="53"/>
                      <a:pt x="53" y="16"/>
                      <a:pt x="9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138">
                <a:extLst>
                  <a:ext uri="{FF2B5EF4-FFF2-40B4-BE49-F238E27FC236}">
                    <a16:creationId xmlns:a16="http://schemas.microsoft.com/office/drawing/2014/main" id="{FF1FCDE4-8900-40DD-8317-85A831B92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55463" y="671513"/>
                <a:ext cx="195262" cy="406400"/>
              </a:xfrm>
              <a:custGeom>
                <a:avLst/>
                <a:gdLst>
                  <a:gd name="T0" fmla="*/ 37 w 65"/>
                  <a:gd name="T1" fmla="*/ 103 h 135"/>
                  <a:gd name="T2" fmla="*/ 14 w 65"/>
                  <a:gd name="T3" fmla="*/ 91 h 135"/>
                  <a:gd name="T4" fmla="*/ 0 w 65"/>
                  <a:gd name="T5" fmla="*/ 96 h 135"/>
                  <a:gd name="T6" fmla="*/ 25 w 65"/>
                  <a:gd name="T7" fmla="*/ 118 h 135"/>
                  <a:gd name="T8" fmla="*/ 25 w 65"/>
                  <a:gd name="T9" fmla="*/ 135 h 135"/>
                  <a:gd name="T10" fmla="*/ 40 w 65"/>
                  <a:gd name="T11" fmla="*/ 135 h 135"/>
                  <a:gd name="T12" fmla="*/ 40 w 65"/>
                  <a:gd name="T13" fmla="*/ 118 h 135"/>
                  <a:gd name="T14" fmla="*/ 65 w 65"/>
                  <a:gd name="T15" fmla="*/ 91 h 135"/>
                  <a:gd name="T16" fmla="*/ 31 w 65"/>
                  <a:gd name="T17" fmla="*/ 57 h 135"/>
                  <a:gd name="T18" fmla="*/ 24 w 65"/>
                  <a:gd name="T19" fmla="*/ 54 h 135"/>
                  <a:gd name="T20" fmla="*/ 18 w 65"/>
                  <a:gd name="T21" fmla="*/ 42 h 135"/>
                  <a:gd name="T22" fmla="*/ 31 w 65"/>
                  <a:gd name="T23" fmla="*/ 31 h 135"/>
                  <a:gd name="T24" fmla="*/ 51 w 65"/>
                  <a:gd name="T25" fmla="*/ 44 h 135"/>
                  <a:gd name="T26" fmla="*/ 65 w 65"/>
                  <a:gd name="T27" fmla="*/ 37 h 135"/>
                  <a:gd name="T28" fmla="*/ 40 w 65"/>
                  <a:gd name="T29" fmla="*/ 17 h 135"/>
                  <a:gd name="T30" fmla="*/ 40 w 65"/>
                  <a:gd name="T31" fmla="*/ 0 h 135"/>
                  <a:gd name="T32" fmla="*/ 25 w 65"/>
                  <a:gd name="T33" fmla="*/ 0 h 135"/>
                  <a:gd name="T34" fmla="*/ 25 w 65"/>
                  <a:gd name="T35" fmla="*/ 17 h 135"/>
                  <a:gd name="T36" fmla="*/ 3 w 65"/>
                  <a:gd name="T37" fmla="*/ 38 h 135"/>
                  <a:gd name="T38" fmla="*/ 17 w 65"/>
                  <a:gd name="T39" fmla="*/ 68 h 135"/>
                  <a:gd name="T40" fmla="*/ 27 w 65"/>
                  <a:gd name="T41" fmla="*/ 72 h 135"/>
                  <a:gd name="T42" fmla="*/ 49 w 65"/>
                  <a:gd name="T43" fmla="*/ 91 h 135"/>
                  <a:gd name="T44" fmla="*/ 37 w 65"/>
                  <a:gd name="T45" fmla="*/ 10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5" h="135">
                    <a:moveTo>
                      <a:pt x="37" y="103"/>
                    </a:moveTo>
                    <a:cubicBezTo>
                      <a:pt x="29" y="105"/>
                      <a:pt x="18" y="101"/>
                      <a:pt x="14" y="91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4" y="109"/>
                      <a:pt x="14" y="116"/>
                      <a:pt x="25" y="118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40" y="135"/>
                      <a:pt x="40" y="135"/>
                      <a:pt x="40" y="135"/>
                    </a:cubicBezTo>
                    <a:cubicBezTo>
                      <a:pt x="40" y="118"/>
                      <a:pt x="40" y="118"/>
                      <a:pt x="40" y="118"/>
                    </a:cubicBezTo>
                    <a:cubicBezTo>
                      <a:pt x="55" y="115"/>
                      <a:pt x="64" y="105"/>
                      <a:pt x="65" y="91"/>
                    </a:cubicBezTo>
                    <a:cubicBezTo>
                      <a:pt x="65" y="68"/>
                      <a:pt x="44" y="61"/>
                      <a:pt x="31" y="57"/>
                    </a:cubicBezTo>
                    <a:cubicBezTo>
                      <a:pt x="28" y="56"/>
                      <a:pt x="26" y="55"/>
                      <a:pt x="24" y="54"/>
                    </a:cubicBezTo>
                    <a:cubicBezTo>
                      <a:pt x="16" y="51"/>
                      <a:pt x="17" y="44"/>
                      <a:pt x="18" y="42"/>
                    </a:cubicBezTo>
                    <a:cubicBezTo>
                      <a:pt x="19" y="37"/>
                      <a:pt x="24" y="31"/>
                      <a:pt x="31" y="31"/>
                    </a:cubicBezTo>
                    <a:cubicBezTo>
                      <a:pt x="44" y="31"/>
                      <a:pt x="51" y="43"/>
                      <a:pt x="51" y="44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4" y="36"/>
                      <a:pt x="57" y="21"/>
                      <a:pt x="40" y="1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14" y="19"/>
                      <a:pt x="5" y="27"/>
                      <a:pt x="3" y="38"/>
                    </a:cubicBezTo>
                    <a:cubicBezTo>
                      <a:pt x="0" y="51"/>
                      <a:pt x="5" y="62"/>
                      <a:pt x="17" y="68"/>
                    </a:cubicBezTo>
                    <a:cubicBezTo>
                      <a:pt x="20" y="70"/>
                      <a:pt x="23" y="71"/>
                      <a:pt x="27" y="72"/>
                    </a:cubicBezTo>
                    <a:cubicBezTo>
                      <a:pt x="40" y="76"/>
                      <a:pt x="49" y="80"/>
                      <a:pt x="49" y="91"/>
                    </a:cubicBezTo>
                    <a:cubicBezTo>
                      <a:pt x="49" y="100"/>
                      <a:pt x="40" y="103"/>
                      <a:pt x="37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1B05304A-E63A-498C-B4DC-4870EAFA0309}"/>
              </a:ext>
            </a:extLst>
          </p:cNvPr>
          <p:cNvGrpSpPr/>
          <p:nvPr/>
        </p:nvGrpSpPr>
        <p:grpSpPr>
          <a:xfrm>
            <a:off x="4153612" y="2019915"/>
            <a:ext cx="1093244" cy="1093244"/>
            <a:chOff x="4153612" y="2019915"/>
            <a:chExt cx="1093244" cy="1093244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D7F26A8-3272-43A1-A6FE-5B50F9A69ACC}"/>
                </a:ext>
              </a:extLst>
            </p:cNvPr>
            <p:cNvSpPr/>
            <p:nvPr/>
          </p:nvSpPr>
          <p:spPr>
            <a:xfrm>
              <a:off x="4153612" y="2019915"/>
              <a:ext cx="1093244" cy="1093244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29C4FC3-36B2-4FDE-A9D7-EE9AD85F0DB9}"/>
                </a:ext>
              </a:extLst>
            </p:cNvPr>
            <p:cNvGrpSpPr/>
            <p:nvPr/>
          </p:nvGrpSpPr>
          <p:grpSpPr>
            <a:xfrm>
              <a:off x="4385817" y="2313692"/>
              <a:ext cx="628834" cy="505690"/>
              <a:chOff x="2871751" y="5114672"/>
              <a:chExt cx="539728" cy="434034"/>
            </a:xfrm>
            <a:solidFill>
              <a:schemeClr val="accent1"/>
            </a:solidFill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3A07A9C-31F3-4965-A88C-0B4740795CD1}"/>
                  </a:ext>
                </a:extLst>
              </p:cNvPr>
              <p:cNvGrpSpPr/>
              <p:nvPr/>
            </p:nvGrpSpPr>
            <p:grpSpPr>
              <a:xfrm>
                <a:off x="3026531" y="5114672"/>
                <a:ext cx="224241" cy="224966"/>
                <a:chOff x="11744325" y="5354638"/>
                <a:chExt cx="490537" cy="492125"/>
              </a:xfrm>
              <a:grpFill/>
            </p:grpSpPr>
            <p:sp>
              <p:nvSpPr>
                <p:cNvPr id="25" name="Freeform 152">
                  <a:extLst>
                    <a:ext uri="{FF2B5EF4-FFF2-40B4-BE49-F238E27FC236}">
                      <a16:creationId xmlns:a16="http://schemas.microsoft.com/office/drawing/2014/main" id="{64B777CA-ABA6-48FA-9426-B75DB9B7BED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899900" y="5511800"/>
                  <a:ext cx="177800" cy="177800"/>
                </a:xfrm>
                <a:custGeom>
                  <a:avLst/>
                  <a:gdLst>
                    <a:gd name="T0" fmla="*/ 29 w 59"/>
                    <a:gd name="T1" fmla="*/ 0 h 59"/>
                    <a:gd name="T2" fmla="*/ 0 w 59"/>
                    <a:gd name="T3" fmla="*/ 30 h 59"/>
                    <a:gd name="T4" fmla="*/ 29 w 59"/>
                    <a:gd name="T5" fmla="*/ 59 h 59"/>
                    <a:gd name="T6" fmla="*/ 59 w 59"/>
                    <a:gd name="T7" fmla="*/ 30 h 59"/>
                    <a:gd name="T8" fmla="*/ 29 w 59"/>
                    <a:gd name="T9" fmla="*/ 0 h 59"/>
                    <a:gd name="T10" fmla="*/ 29 w 59"/>
                    <a:gd name="T11" fmla="*/ 44 h 59"/>
                    <a:gd name="T12" fmla="*/ 15 w 59"/>
                    <a:gd name="T13" fmla="*/ 30 h 59"/>
                    <a:gd name="T14" fmla="*/ 29 w 59"/>
                    <a:gd name="T15" fmla="*/ 15 h 59"/>
                    <a:gd name="T16" fmla="*/ 44 w 59"/>
                    <a:gd name="T17" fmla="*/ 30 h 59"/>
                    <a:gd name="T18" fmla="*/ 29 w 59"/>
                    <a:gd name="T19" fmla="*/ 44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" h="59">
                      <a:moveTo>
                        <a:pt x="29" y="0"/>
                      </a:moveTo>
                      <a:cubicBezTo>
                        <a:pt x="13" y="0"/>
                        <a:pt x="0" y="13"/>
                        <a:pt x="0" y="30"/>
                      </a:cubicBezTo>
                      <a:cubicBezTo>
                        <a:pt x="0" y="46"/>
                        <a:pt x="13" y="59"/>
                        <a:pt x="29" y="59"/>
                      </a:cubicBezTo>
                      <a:cubicBezTo>
                        <a:pt x="46" y="59"/>
                        <a:pt x="59" y="46"/>
                        <a:pt x="59" y="30"/>
                      </a:cubicBezTo>
                      <a:cubicBezTo>
                        <a:pt x="59" y="13"/>
                        <a:pt x="46" y="0"/>
                        <a:pt x="29" y="0"/>
                      </a:cubicBezTo>
                      <a:close/>
                      <a:moveTo>
                        <a:pt x="29" y="44"/>
                      </a:moveTo>
                      <a:cubicBezTo>
                        <a:pt x="21" y="44"/>
                        <a:pt x="15" y="38"/>
                        <a:pt x="15" y="30"/>
                      </a:cubicBezTo>
                      <a:cubicBezTo>
                        <a:pt x="15" y="22"/>
                        <a:pt x="21" y="15"/>
                        <a:pt x="29" y="15"/>
                      </a:cubicBezTo>
                      <a:cubicBezTo>
                        <a:pt x="37" y="15"/>
                        <a:pt x="44" y="22"/>
                        <a:pt x="44" y="30"/>
                      </a:cubicBezTo>
                      <a:cubicBezTo>
                        <a:pt x="44" y="38"/>
                        <a:pt x="37" y="44"/>
                        <a:pt x="29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" name="Freeform 153">
                  <a:extLst>
                    <a:ext uri="{FF2B5EF4-FFF2-40B4-BE49-F238E27FC236}">
                      <a16:creationId xmlns:a16="http://schemas.microsoft.com/office/drawing/2014/main" id="{B5EA11E9-8D5C-4971-9A35-9A7699B6599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744325" y="5354638"/>
                  <a:ext cx="490537" cy="492125"/>
                </a:xfrm>
                <a:custGeom>
                  <a:avLst/>
                  <a:gdLst>
                    <a:gd name="T0" fmla="*/ 102 w 163"/>
                    <a:gd name="T1" fmla="*/ 142 h 163"/>
                    <a:gd name="T2" fmla="*/ 121 w 163"/>
                    <a:gd name="T3" fmla="*/ 147 h 163"/>
                    <a:gd name="T4" fmla="*/ 146 w 163"/>
                    <a:gd name="T5" fmla="*/ 131 h 163"/>
                    <a:gd name="T6" fmla="*/ 139 w 163"/>
                    <a:gd name="T7" fmla="*/ 110 h 163"/>
                    <a:gd name="T8" fmla="*/ 156 w 163"/>
                    <a:gd name="T9" fmla="*/ 99 h 163"/>
                    <a:gd name="T10" fmla="*/ 163 w 163"/>
                    <a:gd name="T11" fmla="*/ 82 h 163"/>
                    <a:gd name="T12" fmla="*/ 156 w 163"/>
                    <a:gd name="T13" fmla="*/ 64 h 163"/>
                    <a:gd name="T14" fmla="*/ 139 w 163"/>
                    <a:gd name="T15" fmla="*/ 54 h 163"/>
                    <a:gd name="T16" fmla="*/ 146 w 163"/>
                    <a:gd name="T17" fmla="*/ 33 h 163"/>
                    <a:gd name="T18" fmla="*/ 121 w 163"/>
                    <a:gd name="T19" fmla="*/ 16 h 163"/>
                    <a:gd name="T20" fmla="*/ 102 w 163"/>
                    <a:gd name="T21" fmla="*/ 21 h 163"/>
                    <a:gd name="T22" fmla="*/ 93 w 163"/>
                    <a:gd name="T23" fmla="*/ 1 h 163"/>
                    <a:gd name="T24" fmla="*/ 64 w 163"/>
                    <a:gd name="T25" fmla="*/ 7 h 163"/>
                    <a:gd name="T26" fmla="*/ 53 w 163"/>
                    <a:gd name="T27" fmla="*/ 24 h 163"/>
                    <a:gd name="T28" fmla="*/ 32 w 163"/>
                    <a:gd name="T29" fmla="*/ 17 h 163"/>
                    <a:gd name="T30" fmla="*/ 16 w 163"/>
                    <a:gd name="T31" fmla="*/ 41 h 163"/>
                    <a:gd name="T32" fmla="*/ 21 w 163"/>
                    <a:gd name="T33" fmla="*/ 61 h 163"/>
                    <a:gd name="T34" fmla="*/ 1 w 163"/>
                    <a:gd name="T35" fmla="*/ 70 h 163"/>
                    <a:gd name="T36" fmla="*/ 1 w 163"/>
                    <a:gd name="T37" fmla="*/ 93 h 163"/>
                    <a:gd name="T38" fmla="*/ 21 w 163"/>
                    <a:gd name="T39" fmla="*/ 103 h 163"/>
                    <a:gd name="T40" fmla="*/ 16 w 163"/>
                    <a:gd name="T41" fmla="*/ 122 h 163"/>
                    <a:gd name="T42" fmla="*/ 32 w 163"/>
                    <a:gd name="T43" fmla="*/ 146 h 163"/>
                    <a:gd name="T44" fmla="*/ 53 w 163"/>
                    <a:gd name="T45" fmla="*/ 139 h 163"/>
                    <a:gd name="T46" fmla="*/ 64 w 163"/>
                    <a:gd name="T47" fmla="*/ 156 h 163"/>
                    <a:gd name="T48" fmla="*/ 81 w 163"/>
                    <a:gd name="T49" fmla="*/ 163 h 163"/>
                    <a:gd name="T50" fmla="*/ 99 w 163"/>
                    <a:gd name="T51" fmla="*/ 156 h 163"/>
                    <a:gd name="T52" fmla="*/ 85 w 163"/>
                    <a:gd name="T53" fmla="*/ 147 h 163"/>
                    <a:gd name="T54" fmla="*/ 74 w 163"/>
                    <a:gd name="T55" fmla="*/ 134 h 163"/>
                    <a:gd name="T56" fmla="*/ 57 w 163"/>
                    <a:gd name="T57" fmla="*/ 124 h 163"/>
                    <a:gd name="T58" fmla="*/ 38 w 163"/>
                    <a:gd name="T59" fmla="*/ 131 h 163"/>
                    <a:gd name="T60" fmla="*/ 39 w 163"/>
                    <a:gd name="T61" fmla="*/ 114 h 163"/>
                    <a:gd name="T62" fmla="*/ 34 w 163"/>
                    <a:gd name="T63" fmla="*/ 94 h 163"/>
                    <a:gd name="T64" fmla="*/ 16 w 163"/>
                    <a:gd name="T65" fmla="*/ 86 h 163"/>
                    <a:gd name="T66" fmla="*/ 16 w 163"/>
                    <a:gd name="T67" fmla="*/ 78 h 163"/>
                    <a:gd name="T68" fmla="*/ 34 w 163"/>
                    <a:gd name="T69" fmla="*/ 69 h 163"/>
                    <a:gd name="T70" fmla="*/ 39 w 163"/>
                    <a:gd name="T71" fmla="*/ 49 h 163"/>
                    <a:gd name="T72" fmla="*/ 38 w 163"/>
                    <a:gd name="T73" fmla="*/ 32 h 163"/>
                    <a:gd name="T74" fmla="*/ 57 w 163"/>
                    <a:gd name="T75" fmla="*/ 40 h 163"/>
                    <a:gd name="T76" fmla="*/ 74 w 163"/>
                    <a:gd name="T77" fmla="*/ 29 h 163"/>
                    <a:gd name="T78" fmla="*/ 85 w 163"/>
                    <a:gd name="T79" fmla="*/ 16 h 163"/>
                    <a:gd name="T80" fmla="*/ 94 w 163"/>
                    <a:gd name="T81" fmla="*/ 35 h 163"/>
                    <a:gd name="T82" fmla="*/ 114 w 163"/>
                    <a:gd name="T83" fmla="*/ 40 h 163"/>
                    <a:gd name="T84" fmla="*/ 131 w 163"/>
                    <a:gd name="T85" fmla="*/ 38 h 163"/>
                    <a:gd name="T86" fmla="*/ 123 w 163"/>
                    <a:gd name="T87" fmla="*/ 57 h 163"/>
                    <a:gd name="T88" fmla="*/ 134 w 163"/>
                    <a:gd name="T89" fmla="*/ 75 h 163"/>
                    <a:gd name="T90" fmla="*/ 147 w 163"/>
                    <a:gd name="T91" fmla="*/ 82 h 163"/>
                    <a:gd name="T92" fmla="*/ 134 w 163"/>
                    <a:gd name="T93" fmla="*/ 88 h 163"/>
                    <a:gd name="T94" fmla="*/ 123 w 163"/>
                    <a:gd name="T95" fmla="*/ 106 h 163"/>
                    <a:gd name="T96" fmla="*/ 131 w 163"/>
                    <a:gd name="T97" fmla="*/ 125 h 163"/>
                    <a:gd name="T98" fmla="*/ 114 w 163"/>
                    <a:gd name="T99" fmla="*/ 124 h 163"/>
                    <a:gd name="T100" fmla="*/ 94 w 163"/>
                    <a:gd name="T101" fmla="*/ 129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63" h="163">
                      <a:moveTo>
                        <a:pt x="99" y="156"/>
                      </a:moveTo>
                      <a:cubicBezTo>
                        <a:pt x="102" y="142"/>
                        <a:pt x="102" y="142"/>
                        <a:pt x="102" y="142"/>
                      </a:cubicBezTo>
                      <a:cubicBezTo>
                        <a:pt x="105" y="141"/>
                        <a:pt x="107" y="140"/>
                        <a:pt x="109" y="139"/>
                      </a:cubicBezTo>
                      <a:cubicBezTo>
                        <a:pt x="121" y="147"/>
                        <a:pt x="121" y="147"/>
                        <a:pt x="121" y="147"/>
                      </a:cubicBezTo>
                      <a:cubicBezTo>
                        <a:pt x="124" y="149"/>
                        <a:pt x="128" y="148"/>
                        <a:pt x="130" y="146"/>
                      </a:cubicBezTo>
                      <a:cubicBezTo>
                        <a:pt x="136" y="142"/>
                        <a:pt x="142" y="137"/>
                        <a:pt x="146" y="131"/>
                      </a:cubicBezTo>
                      <a:cubicBezTo>
                        <a:pt x="148" y="128"/>
                        <a:pt x="148" y="125"/>
                        <a:pt x="147" y="122"/>
                      </a:cubicBezTo>
                      <a:cubicBezTo>
                        <a:pt x="139" y="110"/>
                        <a:pt x="139" y="110"/>
                        <a:pt x="139" y="110"/>
                      </a:cubicBezTo>
                      <a:cubicBezTo>
                        <a:pt x="140" y="107"/>
                        <a:pt x="141" y="105"/>
                        <a:pt x="142" y="103"/>
                      </a:cubicBezTo>
                      <a:cubicBezTo>
                        <a:pt x="156" y="99"/>
                        <a:pt x="156" y="99"/>
                        <a:pt x="156" y="99"/>
                      </a:cubicBezTo>
                      <a:cubicBezTo>
                        <a:pt x="159" y="99"/>
                        <a:pt x="161" y="96"/>
                        <a:pt x="162" y="93"/>
                      </a:cubicBezTo>
                      <a:cubicBezTo>
                        <a:pt x="162" y="89"/>
                        <a:pt x="163" y="85"/>
                        <a:pt x="163" y="82"/>
                      </a:cubicBezTo>
                      <a:cubicBezTo>
                        <a:pt x="163" y="78"/>
                        <a:pt x="162" y="74"/>
                        <a:pt x="162" y="70"/>
                      </a:cubicBezTo>
                      <a:cubicBezTo>
                        <a:pt x="161" y="67"/>
                        <a:pt x="159" y="65"/>
                        <a:pt x="156" y="64"/>
                      </a:cubicBezTo>
                      <a:cubicBezTo>
                        <a:pt x="142" y="61"/>
                        <a:pt x="142" y="61"/>
                        <a:pt x="142" y="61"/>
                      </a:cubicBezTo>
                      <a:cubicBezTo>
                        <a:pt x="141" y="58"/>
                        <a:pt x="140" y="56"/>
                        <a:pt x="139" y="54"/>
                      </a:cubicBezTo>
                      <a:cubicBezTo>
                        <a:pt x="147" y="41"/>
                        <a:pt x="147" y="41"/>
                        <a:pt x="147" y="41"/>
                      </a:cubicBezTo>
                      <a:cubicBezTo>
                        <a:pt x="148" y="39"/>
                        <a:pt x="148" y="35"/>
                        <a:pt x="146" y="33"/>
                      </a:cubicBezTo>
                      <a:cubicBezTo>
                        <a:pt x="142" y="27"/>
                        <a:pt x="136" y="21"/>
                        <a:pt x="130" y="17"/>
                      </a:cubicBezTo>
                      <a:cubicBezTo>
                        <a:pt x="128" y="15"/>
                        <a:pt x="124" y="15"/>
                        <a:pt x="121" y="16"/>
                      </a:cubicBezTo>
                      <a:cubicBezTo>
                        <a:pt x="109" y="24"/>
                        <a:pt x="109" y="24"/>
                        <a:pt x="109" y="24"/>
                      </a:cubicBezTo>
                      <a:cubicBezTo>
                        <a:pt x="107" y="23"/>
                        <a:pt x="105" y="22"/>
                        <a:pt x="102" y="21"/>
                      </a:cubicBezTo>
                      <a:cubicBezTo>
                        <a:pt x="99" y="7"/>
                        <a:pt x="99" y="7"/>
                        <a:pt x="99" y="7"/>
                      </a:cubicBezTo>
                      <a:cubicBezTo>
                        <a:pt x="98" y="4"/>
                        <a:pt x="96" y="2"/>
                        <a:pt x="93" y="1"/>
                      </a:cubicBezTo>
                      <a:cubicBezTo>
                        <a:pt x="85" y="0"/>
                        <a:pt x="78" y="0"/>
                        <a:pt x="70" y="1"/>
                      </a:cubicBezTo>
                      <a:cubicBezTo>
                        <a:pt x="67" y="2"/>
                        <a:pt x="64" y="4"/>
                        <a:pt x="64" y="7"/>
                      </a:cubicBezTo>
                      <a:cubicBezTo>
                        <a:pt x="60" y="21"/>
                        <a:pt x="60" y="21"/>
                        <a:pt x="60" y="21"/>
                      </a:cubicBezTo>
                      <a:cubicBezTo>
                        <a:pt x="58" y="22"/>
                        <a:pt x="56" y="23"/>
                        <a:pt x="53" y="24"/>
                      </a:cubicBezTo>
                      <a:cubicBezTo>
                        <a:pt x="41" y="16"/>
                        <a:pt x="41" y="16"/>
                        <a:pt x="41" y="16"/>
                      </a:cubicBezTo>
                      <a:cubicBezTo>
                        <a:pt x="38" y="15"/>
                        <a:pt x="35" y="15"/>
                        <a:pt x="32" y="17"/>
                      </a:cubicBezTo>
                      <a:cubicBezTo>
                        <a:pt x="26" y="21"/>
                        <a:pt x="21" y="27"/>
                        <a:pt x="16" y="33"/>
                      </a:cubicBezTo>
                      <a:cubicBezTo>
                        <a:pt x="15" y="35"/>
                        <a:pt x="14" y="39"/>
                        <a:pt x="16" y="41"/>
                      </a:cubicBezTo>
                      <a:cubicBezTo>
                        <a:pt x="24" y="54"/>
                        <a:pt x="24" y="54"/>
                        <a:pt x="24" y="54"/>
                      </a:cubicBezTo>
                      <a:cubicBezTo>
                        <a:pt x="23" y="56"/>
                        <a:pt x="22" y="58"/>
                        <a:pt x="21" y="61"/>
                      </a:cubicBezTo>
                      <a:cubicBezTo>
                        <a:pt x="7" y="64"/>
                        <a:pt x="7" y="64"/>
                        <a:pt x="7" y="64"/>
                      </a:cubicBezTo>
                      <a:cubicBezTo>
                        <a:pt x="4" y="65"/>
                        <a:pt x="1" y="67"/>
                        <a:pt x="1" y="70"/>
                      </a:cubicBezTo>
                      <a:cubicBezTo>
                        <a:pt x="0" y="74"/>
                        <a:pt x="0" y="78"/>
                        <a:pt x="0" y="82"/>
                      </a:cubicBezTo>
                      <a:cubicBezTo>
                        <a:pt x="0" y="85"/>
                        <a:pt x="0" y="89"/>
                        <a:pt x="1" y="93"/>
                      </a:cubicBezTo>
                      <a:cubicBezTo>
                        <a:pt x="1" y="96"/>
                        <a:pt x="4" y="99"/>
                        <a:pt x="7" y="99"/>
                      </a:cubicBezTo>
                      <a:cubicBezTo>
                        <a:pt x="21" y="103"/>
                        <a:pt x="21" y="103"/>
                        <a:pt x="21" y="103"/>
                      </a:cubicBezTo>
                      <a:cubicBezTo>
                        <a:pt x="22" y="105"/>
                        <a:pt x="23" y="107"/>
                        <a:pt x="24" y="110"/>
                      </a:cubicBezTo>
                      <a:cubicBezTo>
                        <a:pt x="16" y="122"/>
                        <a:pt x="16" y="122"/>
                        <a:pt x="16" y="122"/>
                      </a:cubicBezTo>
                      <a:cubicBezTo>
                        <a:pt x="14" y="125"/>
                        <a:pt x="15" y="128"/>
                        <a:pt x="16" y="131"/>
                      </a:cubicBezTo>
                      <a:cubicBezTo>
                        <a:pt x="21" y="137"/>
                        <a:pt x="26" y="142"/>
                        <a:pt x="32" y="146"/>
                      </a:cubicBezTo>
                      <a:cubicBezTo>
                        <a:pt x="35" y="148"/>
                        <a:pt x="38" y="149"/>
                        <a:pt x="41" y="147"/>
                      </a:cubicBezTo>
                      <a:cubicBezTo>
                        <a:pt x="53" y="139"/>
                        <a:pt x="53" y="139"/>
                        <a:pt x="53" y="139"/>
                      </a:cubicBezTo>
                      <a:cubicBezTo>
                        <a:pt x="56" y="140"/>
                        <a:pt x="58" y="141"/>
                        <a:pt x="60" y="142"/>
                      </a:cubicBezTo>
                      <a:cubicBezTo>
                        <a:pt x="64" y="156"/>
                        <a:pt x="64" y="156"/>
                        <a:pt x="64" y="156"/>
                      </a:cubicBezTo>
                      <a:cubicBezTo>
                        <a:pt x="64" y="159"/>
                        <a:pt x="67" y="162"/>
                        <a:pt x="70" y="162"/>
                      </a:cubicBezTo>
                      <a:cubicBezTo>
                        <a:pt x="74" y="163"/>
                        <a:pt x="78" y="163"/>
                        <a:pt x="81" y="163"/>
                      </a:cubicBezTo>
                      <a:cubicBezTo>
                        <a:pt x="85" y="163"/>
                        <a:pt x="89" y="163"/>
                        <a:pt x="93" y="162"/>
                      </a:cubicBezTo>
                      <a:cubicBezTo>
                        <a:pt x="96" y="162"/>
                        <a:pt x="98" y="159"/>
                        <a:pt x="99" y="156"/>
                      </a:cubicBezTo>
                      <a:close/>
                      <a:moveTo>
                        <a:pt x="88" y="134"/>
                      </a:moveTo>
                      <a:cubicBezTo>
                        <a:pt x="85" y="147"/>
                        <a:pt x="85" y="147"/>
                        <a:pt x="85" y="147"/>
                      </a:cubicBezTo>
                      <a:cubicBezTo>
                        <a:pt x="83" y="148"/>
                        <a:pt x="80" y="148"/>
                        <a:pt x="77" y="147"/>
                      </a:cubicBezTo>
                      <a:cubicBezTo>
                        <a:pt x="74" y="134"/>
                        <a:pt x="74" y="134"/>
                        <a:pt x="74" y="134"/>
                      </a:cubicBezTo>
                      <a:cubicBezTo>
                        <a:pt x="74" y="132"/>
                        <a:pt x="72" y="129"/>
                        <a:pt x="69" y="129"/>
                      </a:cubicBezTo>
                      <a:cubicBezTo>
                        <a:pt x="65" y="127"/>
                        <a:pt x="61" y="126"/>
                        <a:pt x="57" y="124"/>
                      </a:cubicBezTo>
                      <a:cubicBezTo>
                        <a:pt x="54" y="122"/>
                        <a:pt x="51" y="122"/>
                        <a:pt x="49" y="124"/>
                      </a:cubicBezTo>
                      <a:cubicBezTo>
                        <a:pt x="38" y="131"/>
                        <a:pt x="38" y="131"/>
                        <a:pt x="38" y="131"/>
                      </a:cubicBezTo>
                      <a:cubicBezTo>
                        <a:pt x="36" y="129"/>
                        <a:pt x="34" y="127"/>
                        <a:pt x="32" y="125"/>
                      </a:cubicBezTo>
                      <a:cubicBezTo>
                        <a:pt x="39" y="114"/>
                        <a:pt x="39" y="114"/>
                        <a:pt x="39" y="114"/>
                      </a:cubicBezTo>
                      <a:cubicBezTo>
                        <a:pt x="41" y="112"/>
                        <a:pt x="41" y="109"/>
                        <a:pt x="39" y="106"/>
                      </a:cubicBezTo>
                      <a:cubicBezTo>
                        <a:pt x="37" y="102"/>
                        <a:pt x="35" y="98"/>
                        <a:pt x="34" y="94"/>
                      </a:cubicBezTo>
                      <a:cubicBezTo>
                        <a:pt x="34" y="91"/>
                        <a:pt x="31" y="89"/>
                        <a:pt x="29" y="88"/>
                      </a:cubicBezTo>
                      <a:cubicBezTo>
                        <a:pt x="16" y="86"/>
                        <a:pt x="16" y="86"/>
                        <a:pt x="16" y="86"/>
                      </a:cubicBezTo>
                      <a:cubicBezTo>
                        <a:pt x="16" y="84"/>
                        <a:pt x="15" y="83"/>
                        <a:pt x="15" y="82"/>
                      </a:cubicBezTo>
                      <a:cubicBezTo>
                        <a:pt x="15" y="80"/>
                        <a:pt x="16" y="79"/>
                        <a:pt x="16" y="78"/>
                      </a:cubicBezTo>
                      <a:cubicBezTo>
                        <a:pt x="29" y="75"/>
                        <a:pt x="29" y="75"/>
                        <a:pt x="29" y="75"/>
                      </a:cubicBezTo>
                      <a:cubicBezTo>
                        <a:pt x="31" y="74"/>
                        <a:pt x="34" y="72"/>
                        <a:pt x="34" y="69"/>
                      </a:cubicBezTo>
                      <a:cubicBezTo>
                        <a:pt x="35" y="65"/>
                        <a:pt x="37" y="61"/>
                        <a:pt x="39" y="57"/>
                      </a:cubicBezTo>
                      <a:cubicBezTo>
                        <a:pt x="41" y="55"/>
                        <a:pt x="41" y="52"/>
                        <a:pt x="39" y="49"/>
                      </a:cubicBezTo>
                      <a:cubicBezTo>
                        <a:pt x="32" y="38"/>
                        <a:pt x="32" y="38"/>
                        <a:pt x="32" y="38"/>
                      </a:cubicBezTo>
                      <a:cubicBezTo>
                        <a:pt x="34" y="36"/>
                        <a:pt x="36" y="34"/>
                        <a:pt x="38" y="32"/>
                      </a:cubicBezTo>
                      <a:cubicBezTo>
                        <a:pt x="49" y="40"/>
                        <a:pt x="49" y="40"/>
                        <a:pt x="49" y="40"/>
                      </a:cubicBezTo>
                      <a:cubicBezTo>
                        <a:pt x="51" y="41"/>
                        <a:pt x="54" y="41"/>
                        <a:pt x="57" y="40"/>
                      </a:cubicBezTo>
                      <a:cubicBezTo>
                        <a:pt x="61" y="37"/>
                        <a:pt x="65" y="36"/>
                        <a:pt x="69" y="35"/>
                      </a:cubicBezTo>
                      <a:cubicBezTo>
                        <a:pt x="72" y="34"/>
                        <a:pt x="74" y="32"/>
                        <a:pt x="74" y="29"/>
                      </a:cubicBezTo>
                      <a:cubicBezTo>
                        <a:pt x="77" y="16"/>
                        <a:pt x="77" y="16"/>
                        <a:pt x="77" y="16"/>
                      </a:cubicBezTo>
                      <a:cubicBezTo>
                        <a:pt x="80" y="16"/>
                        <a:pt x="83" y="16"/>
                        <a:pt x="85" y="16"/>
                      </a:cubicBezTo>
                      <a:cubicBezTo>
                        <a:pt x="88" y="29"/>
                        <a:pt x="88" y="29"/>
                        <a:pt x="88" y="29"/>
                      </a:cubicBezTo>
                      <a:cubicBezTo>
                        <a:pt x="89" y="32"/>
                        <a:pt x="91" y="34"/>
                        <a:pt x="94" y="35"/>
                      </a:cubicBezTo>
                      <a:cubicBezTo>
                        <a:pt x="98" y="36"/>
                        <a:pt x="102" y="37"/>
                        <a:pt x="106" y="40"/>
                      </a:cubicBezTo>
                      <a:cubicBezTo>
                        <a:pt x="108" y="41"/>
                        <a:pt x="111" y="41"/>
                        <a:pt x="114" y="40"/>
                      </a:cubicBezTo>
                      <a:cubicBezTo>
                        <a:pt x="125" y="32"/>
                        <a:pt x="125" y="32"/>
                        <a:pt x="125" y="32"/>
                      </a:cubicBezTo>
                      <a:cubicBezTo>
                        <a:pt x="127" y="34"/>
                        <a:pt x="129" y="36"/>
                        <a:pt x="131" y="38"/>
                      </a:cubicBezTo>
                      <a:cubicBezTo>
                        <a:pt x="123" y="49"/>
                        <a:pt x="123" y="49"/>
                        <a:pt x="123" y="49"/>
                      </a:cubicBezTo>
                      <a:cubicBezTo>
                        <a:pt x="122" y="52"/>
                        <a:pt x="122" y="55"/>
                        <a:pt x="123" y="57"/>
                      </a:cubicBezTo>
                      <a:cubicBezTo>
                        <a:pt x="125" y="61"/>
                        <a:pt x="127" y="65"/>
                        <a:pt x="128" y="69"/>
                      </a:cubicBezTo>
                      <a:cubicBezTo>
                        <a:pt x="129" y="72"/>
                        <a:pt x="131" y="74"/>
                        <a:pt x="134" y="75"/>
                      </a:cubicBezTo>
                      <a:cubicBezTo>
                        <a:pt x="147" y="78"/>
                        <a:pt x="147" y="78"/>
                        <a:pt x="147" y="78"/>
                      </a:cubicBezTo>
                      <a:cubicBezTo>
                        <a:pt x="147" y="79"/>
                        <a:pt x="147" y="80"/>
                        <a:pt x="147" y="82"/>
                      </a:cubicBezTo>
                      <a:cubicBezTo>
                        <a:pt x="147" y="83"/>
                        <a:pt x="147" y="84"/>
                        <a:pt x="147" y="86"/>
                      </a:cubicBezTo>
                      <a:cubicBezTo>
                        <a:pt x="134" y="88"/>
                        <a:pt x="134" y="88"/>
                        <a:pt x="134" y="88"/>
                      </a:cubicBezTo>
                      <a:cubicBezTo>
                        <a:pt x="131" y="89"/>
                        <a:pt x="129" y="91"/>
                        <a:pt x="128" y="94"/>
                      </a:cubicBezTo>
                      <a:cubicBezTo>
                        <a:pt x="127" y="98"/>
                        <a:pt x="125" y="102"/>
                        <a:pt x="123" y="106"/>
                      </a:cubicBezTo>
                      <a:cubicBezTo>
                        <a:pt x="122" y="109"/>
                        <a:pt x="122" y="112"/>
                        <a:pt x="123" y="114"/>
                      </a:cubicBezTo>
                      <a:cubicBezTo>
                        <a:pt x="131" y="125"/>
                        <a:pt x="131" y="125"/>
                        <a:pt x="131" y="125"/>
                      </a:cubicBezTo>
                      <a:cubicBezTo>
                        <a:pt x="129" y="127"/>
                        <a:pt x="127" y="129"/>
                        <a:pt x="125" y="131"/>
                      </a:cubicBezTo>
                      <a:cubicBezTo>
                        <a:pt x="114" y="124"/>
                        <a:pt x="114" y="124"/>
                        <a:pt x="114" y="124"/>
                      </a:cubicBezTo>
                      <a:cubicBezTo>
                        <a:pt x="111" y="122"/>
                        <a:pt x="108" y="122"/>
                        <a:pt x="106" y="124"/>
                      </a:cubicBezTo>
                      <a:cubicBezTo>
                        <a:pt x="102" y="126"/>
                        <a:pt x="98" y="127"/>
                        <a:pt x="94" y="129"/>
                      </a:cubicBezTo>
                      <a:cubicBezTo>
                        <a:pt x="91" y="129"/>
                        <a:pt x="89" y="132"/>
                        <a:pt x="88" y="1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B8F6F008-A04F-4E42-AC79-18EE20BF595B}"/>
                  </a:ext>
                </a:extLst>
              </p:cNvPr>
              <p:cNvGrpSpPr/>
              <p:nvPr/>
            </p:nvGrpSpPr>
            <p:grpSpPr>
              <a:xfrm>
                <a:off x="3187238" y="5323740"/>
                <a:ext cx="224241" cy="224966"/>
                <a:chOff x="11744325" y="5354638"/>
                <a:chExt cx="490537" cy="492125"/>
              </a:xfrm>
              <a:grpFill/>
            </p:grpSpPr>
            <p:sp>
              <p:nvSpPr>
                <p:cNvPr id="23" name="Freeform 152">
                  <a:extLst>
                    <a:ext uri="{FF2B5EF4-FFF2-40B4-BE49-F238E27FC236}">
                      <a16:creationId xmlns:a16="http://schemas.microsoft.com/office/drawing/2014/main" id="{CD7E418B-9374-4A85-848A-9DC3F62F905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899900" y="5511800"/>
                  <a:ext cx="177800" cy="177800"/>
                </a:xfrm>
                <a:custGeom>
                  <a:avLst/>
                  <a:gdLst>
                    <a:gd name="T0" fmla="*/ 29 w 59"/>
                    <a:gd name="T1" fmla="*/ 0 h 59"/>
                    <a:gd name="T2" fmla="*/ 0 w 59"/>
                    <a:gd name="T3" fmla="*/ 30 h 59"/>
                    <a:gd name="T4" fmla="*/ 29 w 59"/>
                    <a:gd name="T5" fmla="*/ 59 h 59"/>
                    <a:gd name="T6" fmla="*/ 59 w 59"/>
                    <a:gd name="T7" fmla="*/ 30 h 59"/>
                    <a:gd name="T8" fmla="*/ 29 w 59"/>
                    <a:gd name="T9" fmla="*/ 0 h 59"/>
                    <a:gd name="T10" fmla="*/ 29 w 59"/>
                    <a:gd name="T11" fmla="*/ 44 h 59"/>
                    <a:gd name="T12" fmla="*/ 15 w 59"/>
                    <a:gd name="T13" fmla="*/ 30 h 59"/>
                    <a:gd name="T14" fmla="*/ 29 w 59"/>
                    <a:gd name="T15" fmla="*/ 15 h 59"/>
                    <a:gd name="T16" fmla="*/ 44 w 59"/>
                    <a:gd name="T17" fmla="*/ 30 h 59"/>
                    <a:gd name="T18" fmla="*/ 29 w 59"/>
                    <a:gd name="T19" fmla="*/ 44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" h="59">
                      <a:moveTo>
                        <a:pt x="29" y="0"/>
                      </a:moveTo>
                      <a:cubicBezTo>
                        <a:pt x="13" y="0"/>
                        <a:pt x="0" y="13"/>
                        <a:pt x="0" y="30"/>
                      </a:cubicBezTo>
                      <a:cubicBezTo>
                        <a:pt x="0" y="46"/>
                        <a:pt x="13" y="59"/>
                        <a:pt x="29" y="59"/>
                      </a:cubicBezTo>
                      <a:cubicBezTo>
                        <a:pt x="46" y="59"/>
                        <a:pt x="59" y="46"/>
                        <a:pt x="59" y="30"/>
                      </a:cubicBezTo>
                      <a:cubicBezTo>
                        <a:pt x="59" y="13"/>
                        <a:pt x="46" y="0"/>
                        <a:pt x="29" y="0"/>
                      </a:cubicBezTo>
                      <a:close/>
                      <a:moveTo>
                        <a:pt x="29" y="44"/>
                      </a:moveTo>
                      <a:cubicBezTo>
                        <a:pt x="21" y="44"/>
                        <a:pt x="15" y="38"/>
                        <a:pt x="15" y="30"/>
                      </a:cubicBezTo>
                      <a:cubicBezTo>
                        <a:pt x="15" y="22"/>
                        <a:pt x="21" y="15"/>
                        <a:pt x="29" y="15"/>
                      </a:cubicBezTo>
                      <a:cubicBezTo>
                        <a:pt x="37" y="15"/>
                        <a:pt x="44" y="22"/>
                        <a:pt x="44" y="30"/>
                      </a:cubicBezTo>
                      <a:cubicBezTo>
                        <a:pt x="44" y="38"/>
                        <a:pt x="37" y="44"/>
                        <a:pt x="29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" name="Freeform 153">
                  <a:extLst>
                    <a:ext uri="{FF2B5EF4-FFF2-40B4-BE49-F238E27FC236}">
                      <a16:creationId xmlns:a16="http://schemas.microsoft.com/office/drawing/2014/main" id="{76B5628A-1631-416E-930E-13D54E1CB2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744325" y="5354638"/>
                  <a:ext cx="490537" cy="492125"/>
                </a:xfrm>
                <a:custGeom>
                  <a:avLst/>
                  <a:gdLst>
                    <a:gd name="T0" fmla="*/ 102 w 163"/>
                    <a:gd name="T1" fmla="*/ 142 h 163"/>
                    <a:gd name="T2" fmla="*/ 121 w 163"/>
                    <a:gd name="T3" fmla="*/ 147 h 163"/>
                    <a:gd name="T4" fmla="*/ 146 w 163"/>
                    <a:gd name="T5" fmla="*/ 131 h 163"/>
                    <a:gd name="T6" fmla="*/ 139 w 163"/>
                    <a:gd name="T7" fmla="*/ 110 h 163"/>
                    <a:gd name="T8" fmla="*/ 156 w 163"/>
                    <a:gd name="T9" fmla="*/ 99 h 163"/>
                    <a:gd name="T10" fmla="*/ 163 w 163"/>
                    <a:gd name="T11" fmla="*/ 82 h 163"/>
                    <a:gd name="T12" fmla="*/ 156 w 163"/>
                    <a:gd name="T13" fmla="*/ 64 h 163"/>
                    <a:gd name="T14" fmla="*/ 139 w 163"/>
                    <a:gd name="T15" fmla="*/ 54 h 163"/>
                    <a:gd name="T16" fmla="*/ 146 w 163"/>
                    <a:gd name="T17" fmla="*/ 33 h 163"/>
                    <a:gd name="T18" fmla="*/ 121 w 163"/>
                    <a:gd name="T19" fmla="*/ 16 h 163"/>
                    <a:gd name="T20" fmla="*/ 102 w 163"/>
                    <a:gd name="T21" fmla="*/ 21 h 163"/>
                    <a:gd name="T22" fmla="*/ 93 w 163"/>
                    <a:gd name="T23" fmla="*/ 1 h 163"/>
                    <a:gd name="T24" fmla="*/ 64 w 163"/>
                    <a:gd name="T25" fmla="*/ 7 h 163"/>
                    <a:gd name="T26" fmla="*/ 53 w 163"/>
                    <a:gd name="T27" fmla="*/ 24 h 163"/>
                    <a:gd name="T28" fmla="*/ 32 w 163"/>
                    <a:gd name="T29" fmla="*/ 17 h 163"/>
                    <a:gd name="T30" fmla="*/ 16 w 163"/>
                    <a:gd name="T31" fmla="*/ 41 h 163"/>
                    <a:gd name="T32" fmla="*/ 21 w 163"/>
                    <a:gd name="T33" fmla="*/ 61 h 163"/>
                    <a:gd name="T34" fmla="*/ 1 w 163"/>
                    <a:gd name="T35" fmla="*/ 70 h 163"/>
                    <a:gd name="T36" fmla="*/ 1 w 163"/>
                    <a:gd name="T37" fmla="*/ 93 h 163"/>
                    <a:gd name="T38" fmla="*/ 21 w 163"/>
                    <a:gd name="T39" fmla="*/ 103 h 163"/>
                    <a:gd name="T40" fmla="*/ 16 w 163"/>
                    <a:gd name="T41" fmla="*/ 122 h 163"/>
                    <a:gd name="T42" fmla="*/ 32 w 163"/>
                    <a:gd name="T43" fmla="*/ 146 h 163"/>
                    <a:gd name="T44" fmla="*/ 53 w 163"/>
                    <a:gd name="T45" fmla="*/ 139 h 163"/>
                    <a:gd name="T46" fmla="*/ 64 w 163"/>
                    <a:gd name="T47" fmla="*/ 156 h 163"/>
                    <a:gd name="T48" fmla="*/ 81 w 163"/>
                    <a:gd name="T49" fmla="*/ 163 h 163"/>
                    <a:gd name="T50" fmla="*/ 99 w 163"/>
                    <a:gd name="T51" fmla="*/ 156 h 163"/>
                    <a:gd name="T52" fmla="*/ 85 w 163"/>
                    <a:gd name="T53" fmla="*/ 147 h 163"/>
                    <a:gd name="T54" fmla="*/ 74 w 163"/>
                    <a:gd name="T55" fmla="*/ 134 h 163"/>
                    <a:gd name="T56" fmla="*/ 57 w 163"/>
                    <a:gd name="T57" fmla="*/ 124 h 163"/>
                    <a:gd name="T58" fmla="*/ 38 w 163"/>
                    <a:gd name="T59" fmla="*/ 131 h 163"/>
                    <a:gd name="T60" fmla="*/ 39 w 163"/>
                    <a:gd name="T61" fmla="*/ 114 h 163"/>
                    <a:gd name="T62" fmla="*/ 34 w 163"/>
                    <a:gd name="T63" fmla="*/ 94 h 163"/>
                    <a:gd name="T64" fmla="*/ 16 w 163"/>
                    <a:gd name="T65" fmla="*/ 86 h 163"/>
                    <a:gd name="T66" fmla="*/ 16 w 163"/>
                    <a:gd name="T67" fmla="*/ 78 h 163"/>
                    <a:gd name="T68" fmla="*/ 34 w 163"/>
                    <a:gd name="T69" fmla="*/ 69 h 163"/>
                    <a:gd name="T70" fmla="*/ 39 w 163"/>
                    <a:gd name="T71" fmla="*/ 49 h 163"/>
                    <a:gd name="T72" fmla="*/ 38 w 163"/>
                    <a:gd name="T73" fmla="*/ 32 h 163"/>
                    <a:gd name="T74" fmla="*/ 57 w 163"/>
                    <a:gd name="T75" fmla="*/ 40 h 163"/>
                    <a:gd name="T76" fmla="*/ 74 w 163"/>
                    <a:gd name="T77" fmla="*/ 29 h 163"/>
                    <a:gd name="T78" fmla="*/ 85 w 163"/>
                    <a:gd name="T79" fmla="*/ 16 h 163"/>
                    <a:gd name="T80" fmla="*/ 94 w 163"/>
                    <a:gd name="T81" fmla="*/ 35 h 163"/>
                    <a:gd name="T82" fmla="*/ 114 w 163"/>
                    <a:gd name="T83" fmla="*/ 40 h 163"/>
                    <a:gd name="T84" fmla="*/ 131 w 163"/>
                    <a:gd name="T85" fmla="*/ 38 h 163"/>
                    <a:gd name="T86" fmla="*/ 123 w 163"/>
                    <a:gd name="T87" fmla="*/ 57 h 163"/>
                    <a:gd name="T88" fmla="*/ 134 w 163"/>
                    <a:gd name="T89" fmla="*/ 75 h 163"/>
                    <a:gd name="T90" fmla="*/ 147 w 163"/>
                    <a:gd name="T91" fmla="*/ 82 h 163"/>
                    <a:gd name="T92" fmla="*/ 134 w 163"/>
                    <a:gd name="T93" fmla="*/ 88 h 163"/>
                    <a:gd name="T94" fmla="*/ 123 w 163"/>
                    <a:gd name="T95" fmla="*/ 106 h 163"/>
                    <a:gd name="T96" fmla="*/ 131 w 163"/>
                    <a:gd name="T97" fmla="*/ 125 h 163"/>
                    <a:gd name="T98" fmla="*/ 114 w 163"/>
                    <a:gd name="T99" fmla="*/ 124 h 163"/>
                    <a:gd name="T100" fmla="*/ 94 w 163"/>
                    <a:gd name="T101" fmla="*/ 129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63" h="163">
                      <a:moveTo>
                        <a:pt x="99" y="156"/>
                      </a:moveTo>
                      <a:cubicBezTo>
                        <a:pt x="102" y="142"/>
                        <a:pt x="102" y="142"/>
                        <a:pt x="102" y="142"/>
                      </a:cubicBezTo>
                      <a:cubicBezTo>
                        <a:pt x="105" y="141"/>
                        <a:pt x="107" y="140"/>
                        <a:pt x="109" y="139"/>
                      </a:cubicBezTo>
                      <a:cubicBezTo>
                        <a:pt x="121" y="147"/>
                        <a:pt x="121" y="147"/>
                        <a:pt x="121" y="147"/>
                      </a:cubicBezTo>
                      <a:cubicBezTo>
                        <a:pt x="124" y="149"/>
                        <a:pt x="128" y="148"/>
                        <a:pt x="130" y="146"/>
                      </a:cubicBezTo>
                      <a:cubicBezTo>
                        <a:pt x="136" y="142"/>
                        <a:pt x="142" y="137"/>
                        <a:pt x="146" y="131"/>
                      </a:cubicBezTo>
                      <a:cubicBezTo>
                        <a:pt x="148" y="128"/>
                        <a:pt x="148" y="125"/>
                        <a:pt x="147" y="122"/>
                      </a:cubicBezTo>
                      <a:cubicBezTo>
                        <a:pt x="139" y="110"/>
                        <a:pt x="139" y="110"/>
                        <a:pt x="139" y="110"/>
                      </a:cubicBezTo>
                      <a:cubicBezTo>
                        <a:pt x="140" y="107"/>
                        <a:pt x="141" y="105"/>
                        <a:pt x="142" y="103"/>
                      </a:cubicBezTo>
                      <a:cubicBezTo>
                        <a:pt x="156" y="99"/>
                        <a:pt x="156" y="99"/>
                        <a:pt x="156" y="99"/>
                      </a:cubicBezTo>
                      <a:cubicBezTo>
                        <a:pt x="159" y="99"/>
                        <a:pt x="161" y="96"/>
                        <a:pt x="162" y="93"/>
                      </a:cubicBezTo>
                      <a:cubicBezTo>
                        <a:pt x="162" y="89"/>
                        <a:pt x="163" y="85"/>
                        <a:pt x="163" y="82"/>
                      </a:cubicBezTo>
                      <a:cubicBezTo>
                        <a:pt x="163" y="78"/>
                        <a:pt x="162" y="74"/>
                        <a:pt x="162" y="70"/>
                      </a:cubicBezTo>
                      <a:cubicBezTo>
                        <a:pt x="161" y="67"/>
                        <a:pt x="159" y="65"/>
                        <a:pt x="156" y="64"/>
                      </a:cubicBezTo>
                      <a:cubicBezTo>
                        <a:pt x="142" y="61"/>
                        <a:pt x="142" y="61"/>
                        <a:pt x="142" y="61"/>
                      </a:cubicBezTo>
                      <a:cubicBezTo>
                        <a:pt x="141" y="58"/>
                        <a:pt x="140" y="56"/>
                        <a:pt x="139" y="54"/>
                      </a:cubicBezTo>
                      <a:cubicBezTo>
                        <a:pt x="147" y="41"/>
                        <a:pt x="147" y="41"/>
                        <a:pt x="147" y="41"/>
                      </a:cubicBezTo>
                      <a:cubicBezTo>
                        <a:pt x="148" y="39"/>
                        <a:pt x="148" y="35"/>
                        <a:pt x="146" y="33"/>
                      </a:cubicBezTo>
                      <a:cubicBezTo>
                        <a:pt x="142" y="27"/>
                        <a:pt x="136" y="21"/>
                        <a:pt x="130" y="17"/>
                      </a:cubicBezTo>
                      <a:cubicBezTo>
                        <a:pt x="128" y="15"/>
                        <a:pt x="124" y="15"/>
                        <a:pt x="121" y="16"/>
                      </a:cubicBezTo>
                      <a:cubicBezTo>
                        <a:pt x="109" y="24"/>
                        <a:pt x="109" y="24"/>
                        <a:pt x="109" y="24"/>
                      </a:cubicBezTo>
                      <a:cubicBezTo>
                        <a:pt x="107" y="23"/>
                        <a:pt x="105" y="22"/>
                        <a:pt x="102" y="21"/>
                      </a:cubicBezTo>
                      <a:cubicBezTo>
                        <a:pt x="99" y="7"/>
                        <a:pt x="99" y="7"/>
                        <a:pt x="99" y="7"/>
                      </a:cubicBezTo>
                      <a:cubicBezTo>
                        <a:pt x="98" y="4"/>
                        <a:pt x="96" y="2"/>
                        <a:pt x="93" y="1"/>
                      </a:cubicBezTo>
                      <a:cubicBezTo>
                        <a:pt x="85" y="0"/>
                        <a:pt x="78" y="0"/>
                        <a:pt x="70" y="1"/>
                      </a:cubicBezTo>
                      <a:cubicBezTo>
                        <a:pt x="67" y="2"/>
                        <a:pt x="64" y="4"/>
                        <a:pt x="64" y="7"/>
                      </a:cubicBezTo>
                      <a:cubicBezTo>
                        <a:pt x="60" y="21"/>
                        <a:pt x="60" y="21"/>
                        <a:pt x="60" y="21"/>
                      </a:cubicBezTo>
                      <a:cubicBezTo>
                        <a:pt x="58" y="22"/>
                        <a:pt x="56" y="23"/>
                        <a:pt x="53" y="24"/>
                      </a:cubicBezTo>
                      <a:cubicBezTo>
                        <a:pt x="41" y="16"/>
                        <a:pt x="41" y="16"/>
                        <a:pt x="41" y="16"/>
                      </a:cubicBezTo>
                      <a:cubicBezTo>
                        <a:pt x="38" y="15"/>
                        <a:pt x="35" y="15"/>
                        <a:pt x="32" y="17"/>
                      </a:cubicBezTo>
                      <a:cubicBezTo>
                        <a:pt x="26" y="21"/>
                        <a:pt x="21" y="27"/>
                        <a:pt x="16" y="33"/>
                      </a:cubicBezTo>
                      <a:cubicBezTo>
                        <a:pt x="15" y="35"/>
                        <a:pt x="14" y="39"/>
                        <a:pt x="16" y="41"/>
                      </a:cubicBezTo>
                      <a:cubicBezTo>
                        <a:pt x="24" y="54"/>
                        <a:pt x="24" y="54"/>
                        <a:pt x="24" y="54"/>
                      </a:cubicBezTo>
                      <a:cubicBezTo>
                        <a:pt x="23" y="56"/>
                        <a:pt x="22" y="58"/>
                        <a:pt x="21" y="61"/>
                      </a:cubicBezTo>
                      <a:cubicBezTo>
                        <a:pt x="7" y="64"/>
                        <a:pt x="7" y="64"/>
                        <a:pt x="7" y="64"/>
                      </a:cubicBezTo>
                      <a:cubicBezTo>
                        <a:pt x="4" y="65"/>
                        <a:pt x="1" y="67"/>
                        <a:pt x="1" y="70"/>
                      </a:cubicBezTo>
                      <a:cubicBezTo>
                        <a:pt x="0" y="74"/>
                        <a:pt x="0" y="78"/>
                        <a:pt x="0" y="82"/>
                      </a:cubicBezTo>
                      <a:cubicBezTo>
                        <a:pt x="0" y="85"/>
                        <a:pt x="0" y="89"/>
                        <a:pt x="1" y="93"/>
                      </a:cubicBezTo>
                      <a:cubicBezTo>
                        <a:pt x="1" y="96"/>
                        <a:pt x="4" y="99"/>
                        <a:pt x="7" y="99"/>
                      </a:cubicBezTo>
                      <a:cubicBezTo>
                        <a:pt x="21" y="103"/>
                        <a:pt x="21" y="103"/>
                        <a:pt x="21" y="103"/>
                      </a:cubicBezTo>
                      <a:cubicBezTo>
                        <a:pt x="22" y="105"/>
                        <a:pt x="23" y="107"/>
                        <a:pt x="24" y="110"/>
                      </a:cubicBezTo>
                      <a:cubicBezTo>
                        <a:pt x="16" y="122"/>
                        <a:pt x="16" y="122"/>
                        <a:pt x="16" y="122"/>
                      </a:cubicBezTo>
                      <a:cubicBezTo>
                        <a:pt x="14" y="125"/>
                        <a:pt x="15" y="128"/>
                        <a:pt x="16" y="131"/>
                      </a:cubicBezTo>
                      <a:cubicBezTo>
                        <a:pt x="21" y="137"/>
                        <a:pt x="26" y="142"/>
                        <a:pt x="32" y="146"/>
                      </a:cubicBezTo>
                      <a:cubicBezTo>
                        <a:pt x="35" y="148"/>
                        <a:pt x="38" y="149"/>
                        <a:pt x="41" y="147"/>
                      </a:cubicBezTo>
                      <a:cubicBezTo>
                        <a:pt x="53" y="139"/>
                        <a:pt x="53" y="139"/>
                        <a:pt x="53" y="139"/>
                      </a:cubicBezTo>
                      <a:cubicBezTo>
                        <a:pt x="56" y="140"/>
                        <a:pt x="58" y="141"/>
                        <a:pt x="60" y="142"/>
                      </a:cubicBezTo>
                      <a:cubicBezTo>
                        <a:pt x="64" y="156"/>
                        <a:pt x="64" y="156"/>
                        <a:pt x="64" y="156"/>
                      </a:cubicBezTo>
                      <a:cubicBezTo>
                        <a:pt x="64" y="159"/>
                        <a:pt x="67" y="162"/>
                        <a:pt x="70" y="162"/>
                      </a:cubicBezTo>
                      <a:cubicBezTo>
                        <a:pt x="74" y="163"/>
                        <a:pt x="78" y="163"/>
                        <a:pt x="81" y="163"/>
                      </a:cubicBezTo>
                      <a:cubicBezTo>
                        <a:pt x="85" y="163"/>
                        <a:pt x="89" y="163"/>
                        <a:pt x="93" y="162"/>
                      </a:cubicBezTo>
                      <a:cubicBezTo>
                        <a:pt x="96" y="162"/>
                        <a:pt x="98" y="159"/>
                        <a:pt x="99" y="156"/>
                      </a:cubicBezTo>
                      <a:close/>
                      <a:moveTo>
                        <a:pt x="88" y="134"/>
                      </a:moveTo>
                      <a:cubicBezTo>
                        <a:pt x="85" y="147"/>
                        <a:pt x="85" y="147"/>
                        <a:pt x="85" y="147"/>
                      </a:cubicBezTo>
                      <a:cubicBezTo>
                        <a:pt x="83" y="148"/>
                        <a:pt x="80" y="148"/>
                        <a:pt x="77" y="147"/>
                      </a:cubicBezTo>
                      <a:cubicBezTo>
                        <a:pt x="74" y="134"/>
                        <a:pt x="74" y="134"/>
                        <a:pt x="74" y="134"/>
                      </a:cubicBezTo>
                      <a:cubicBezTo>
                        <a:pt x="74" y="132"/>
                        <a:pt x="72" y="129"/>
                        <a:pt x="69" y="129"/>
                      </a:cubicBezTo>
                      <a:cubicBezTo>
                        <a:pt x="65" y="127"/>
                        <a:pt x="61" y="126"/>
                        <a:pt x="57" y="124"/>
                      </a:cubicBezTo>
                      <a:cubicBezTo>
                        <a:pt x="54" y="122"/>
                        <a:pt x="51" y="122"/>
                        <a:pt x="49" y="124"/>
                      </a:cubicBezTo>
                      <a:cubicBezTo>
                        <a:pt x="38" y="131"/>
                        <a:pt x="38" y="131"/>
                        <a:pt x="38" y="131"/>
                      </a:cubicBezTo>
                      <a:cubicBezTo>
                        <a:pt x="36" y="129"/>
                        <a:pt x="34" y="127"/>
                        <a:pt x="32" y="125"/>
                      </a:cubicBezTo>
                      <a:cubicBezTo>
                        <a:pt x="39" y="114"/>
                        <a:pt x="39" y="114"/>
                        <a:pt x="39" y="114"/>
                      </a:cubicBezTo>
                      <a:cubicBezTo>
                        <a:pt x="41" y="112"/>
                        <a:pt x="41" y="109"/>
                        <a:pt x="39" y="106"/>
                      </a:cubicBezTo>
                      <a:cubicBezTo>
                        <a:pt x="37" y="102"/>
                        <a:pt x="35" y="98"/>
                        <a:pt x="34" y="94"/>
                      </a:cubicBezTo>
                      <a:cubicBezTo>
                        <a:pt x="34" y="91"/>
                        <a:pt x="31" y="89"/>
                        <a:pt x="29" y="88"/>
                      </a:cubicBezTo>
                      <a:cubicBezTo>
                        <a:pt x="16" y="86"/>
                        <a:pt x="16" y="86"/>
                        <a:pt x="16" y="86"/>
                      </a:cubicBezTo>
                      <a:cubicBezTo>
                        <a:pt x="16" y="84"/>
                        <a:pt x="15" y="83"/>
                        <a:pt x="15" y="82"/>
                      </a:cubicBezTo>
                      <a:cubicBezTo>
                        <a:pt x="15" y="80"/>
                        <a:pt x="16" y="79"/>
                        <a:pt x="16" y="78"/>
                      </a:cubicBezTo>
                      <a:cubicBezTo>
                        <a:pt x="29" y="75"/>
                        <a:pt x="29" y="75"/>
                        <a:pt x="29" y="75"/>
                      </a:cubicBezTo>
                      <a:cubicBezTo>
                        <a:pt x="31" y="74"/>
                        <a:pt x="34" y="72"/>
                        <a:pt x="34" y="69"/>
                      </a:cubicBezTo>
                      <a:cubicBezTo>
                        <a:pt x="35" y="65"/>
                        <a:pt x="37" y="61"/>
                        <a:pt x="39" y="57"/>
                      </a:cubicBezTo>
                      <a:cubicBezTo>
                        <a:pt x="41" y="55"/>
                        <a:pt x="41" y="52"/>
                        <a:pt x="39" y="49"/>
                      </a:cubicBezTo>
                      <a:cubicBezTo>
                        <a:pt x="32" y="38"/>
                        <a:pt x="32" y="38"/>
                        <a:pt x="32" y="38"/>
                      </a:cubicBezTo>
                      <a:cubicBezTo>
                        <a:pt x="34" y="36"/>
                        <a:pt x="36" y="34"/>
                        <a:pt x="38" y="32"/>
                      </a:cubicBezTo>
                      <a:cubicBezTo>
                        <a:pt x="49" y="40"/>
                        <a:pt x="49" y="40"/>
                        <a:pt x="49" y="40"/>
                      </a:cubicBezTo>
                      <a:cubicBezTo>
                        <a:pt x="51" y="41"/>
                        <a:pt x="54" y="41"/>
                        <a:pt x="57" y="40"/>
                      </a:cubicBezTo>
                      <a:cubicBezTo>
                        <a:pt x="61" y="37"/>
                        <a:pt x="65" y="36"/>
                        <a:pt x="69" y="35"/>
                      </a:cubicBezTo>
                      <a:cubicBezTo>
                        <a:pt x="72" y="34"/>
                        <a:pt x="74" y="32"/>
                        <a:pt x="74" y="29"/>
                      </a:cubicBezTo>
                      <a:cubicBezTo>
                        <a:pt x="77" y="16"/>
                        <a:pt x="77" y="16"/>
                        <a:pt x="77" y="16"/>
                      </a:cubicBezTo>
                      <a:cubicBezTo>
                        <a:pt x="80" y="16"/>
                        <a:pt x="83" y="16"/>
                        <a:pt x="85" y="16"/>
                      </a:cubicBezTo>
                      <a:cubicBezTo>
                        <a:pt x="88" y="29"/>
                        <a:pt x="88" y="29"/>
                        <a:pt x="88" y="29"/>
                      </a:cubicBezTo>
                      <a:cubicBezTo>
                        <a:pt x="89" y="32"/>
                        <a:pt x="91" y="34"/>
                        <a:pt x="94" y="35"/>
                      </a:cubicBezTo>
                      <a:cubicBezTo>
                        <a:pt x="98" y="36"/>
                        <a:pt x="102" y="37"/>
                        <a:pt x="106" y="40"/>
                      </a:cubicBezTo>
                      <a:cubicBezTo>
                        <a:pt x="108" y="41"/>
                        <a:pt x="111" y="41"/>
                        <a:pt x="114" y="40"/>
                      </a:cubicBezTo>
                      <a:cubicBezTo>
                        <a:pt x="125" y="32"/>
                        <a:pt x="125" y="32"/>
                        <a:pt x="125" y="32"/>
                      </a:cubicBezTo>
                      <a:cubicBezTo>
                        <a:pt x="127" y="34"/>
                        <a:pt x="129" y="36"/>
                        <a:pt x="131" y="38"/>
                      </a:cubicBezTo>
                      <a:cubicBezTo>
                        <a:pt x="123" y="49"/>
                        <a:pt x="123" y="49"/>
                        <a:pt x="123" y="49"/>
                      </a:cubicBezTo>
                      <a:cubicBezTo>
                        <a:pt x="122" y="52"/>
                        <a:pt x="122" y="55"/>
                        <a:pt x="123" y="57"/>
                      </a:cubicBezTo>
                      <a:cubicBezTo>
                        <a:pt x="125" y="61"/>
                        <a:pt x="127" y="65"/>
                        <a:pt x="128" y="69"/>
                      </a:cubicBezTo>
                      <a:cubicBezTo>
                        <a:pt x="129" y="72"/>
                        <a:pt x="131" y="74"/>
                        <a:pt x="134" y="75"/>
                      </a:cubicBezTo>
                      <a:cubicBezTo>
                        <a:pt x="147" y="78"/>
                        <a:pt x="147" y="78"/>
                        <a:pt x="147" y="78"/>
                      </a:cubicBezTo>
                      <a:cubicBezTo>
                        <a:pt x="147" y="79"/>
                        <a:pt x="147" y="80"/>
                        <a:pt x="147" y="82"/>
                      </a:cubicBezTo>
                      <a:cubicBezTo>
                        <a:pt x="147" y="83"/>
                        <a:pt x="147" y="84"/>
                        <a:pt x="147" y="86"/>
                      </a:cubicBezTo>
                      <a:cubicBezTo>
                        <a:pt x="134" y="88"/>
                        <a:pt x="134" y="88"/>
                        <a:pt x="134" y="88"/>
                      </a:cubicBezTo>
                      <a:cubicBezTo>
                        <a:pt x="131" y="89"/>
                        <a:pt x="129" y="91"/>
                        <a:pt x="128" y="94"/>
                      </a:cubicBezTo>
                      <a:cubicBezTo>
                        <a:pt x="127" y="98"/>
                        <a:pt x="125" y="102"/>
                        <a:pt x="123" y="106"/>
                      </a:cubicBezTo>
                      <a:cubicBezTo>
                        <a:pt x="122" y="109"/>
                        <a:pt x="122" y="112"/>
                        <a:pt x="123" y="114"/>
                      </a:cubicBezTo>
                      <a:cubicBezTo>
                        <a:pt x="131" y="125"/>
                        <a:pt x="131" y="125"/>
                        <a:pt x="131" y="125"/>
                      </a:cubicBezTo>
                      <a:cubicBezTo>
                        <a:pt x="129" y="127"/>
                        <a:pt x="127" y="129"/>
                        <a:pt x="125" y="131"/>
                      </a:cubicBezTo>
                      <a:cubicBezTo>
                        <a:pt x="114" y="124"/>
                        <a:pt x="114" y="124"/>
                        <a:pt x="114" y="124"/>
                      </a:cubicBezTo>
                      <a:cubicBezTo>
                        <a:pt x="111" y="122"/>
                        <a:pt x="108" y="122"/>
                        <a:pt x="106" y="124"/>
                      </a:cubicBezTo>
                      <a:cubicBezTo>
                        <a:pt x="102" y="126"/>
                        <a:pt x="98" y="127"/>
                        <a:pt x="94" y="129"/>
                      </a:cubicBezTo>
                      <a:cubicBezTo>
                        <a:pt x="91" y="129"/>
                        <a:pt x="89" y="132"/>
                        <a:pt x="88" y="1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D83FA585-DE51-43A1-B2E2-7D95EEF169C8}"/>
                  </a:ext>
                </a:extLst>
              </p:cNvPr>
              <p:cNvGrpSpPr/>
              <p:nvPr/>
            </p:nvGrpSpPr>
            <p:grpSpPr>
              <a:xfrm>
                <a:off x="2871751" y="5323740"/>
                <a:ext cx="224241" cy="224966"/>
                <a:chOff x="11744325" y="5354638"/>
                <a:chExt cx="490537" cy="492125"/>
              </a:xfrm>
              <a:grpFill/>
            </p:grpSpPr>
            <p:sp>
              <p:nvSpPr>
                <p:cNvPr id="21" name="Freeform 152">
                  <a:extLst>
                    <a:ext uri="{FF2B5EF4-FFF2-40B4-BE49-F238E27FC236}">
                      <a16:creationId xmlns:a16="http://schemas.microsoft.com/office/drawing/2014/main" id="{BEE7C868-E1BF-432B-80B6-3EDB515B818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899900" y="5511800"/>
                  <a:ext cx="177800" cy="177800"/>
                </a:xfrm>
                <a:custGeom>
                  <a:avLst/>
                  <a:gdLst>
                    <a:gd name="T0" fmla="*/ 29 w 59"/>
                    <a:gd name="T1" fmla="*/ 0 h 59"/>
                    <a:gd name="T2" fmla="*/ 0 w 59"/>
                    <a:gd name="T3" fmla="*/ 30 h 59"/>
                    <a:gd name="T4" fmla="*/ 29 w 59"/>
                    <a:gd name="T5" fmla="*/ 59 h 59"/>
                    <a:gd name="T6" fmla="*/ 59 w 59"/>
                    <a:gd name="T7" fmla="*/ 30 h 59"/>
                    <a:gd name="T8" fmla="*/ 29 w 59"/>
                    <a:gd name="T9" fmla="*/ 0 h 59"/>
                    <a:gd name="T10" fmla="*/ 29 w 59"/>
                    <a:gd name="T11" fmla="*/ 44 h 59"/>
                    <a:gd name="T12" fmla="*/ 15 w 59"/>
                    <a:gd name="T13" fmla="*/ 30 h 59"/>
                    <a:gd name="T14" fmla="*/ 29 w 59"/>
                    <a:gd name="T15" fmla="*/ 15 h 59"/>
                    <a:gd name="T16" fmla="*/ 44 w 59"/>
                    <a:gd name="T17" fmla="*/ 30 h 59"/>
                    <a:gd name="T18" fmla="*/ 29 w 59"/>
                    <a:gd name="T19" fmla="*/ 44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" h="59">
                      <a:moveTo>
                        <a:pt x="29" y="0"/>
                      </a:moveTo>
                      <a:cubicBezTo>
                        <a:pt x="13" y="0"/>
                        <a:pt x="0" y="13"/>
                        <a:pt x="0" y="30"/>
                      </a:cubicBezTo>
                      <a:cubicBezTo>
                        <a:pt x="0" y="46"/>
                        <a:pt x="13" y="59"/>
                        <a:pt x="29" y="59"/>
                      </a:cubicBezTo>
                      <a:cubicBezTo>
                        <a:pt x="46" y="59"/>
                        <a:pt x="59" y="46"/>
                        <a:pt x="59" y="30"/>
                      </a:cubicBezTo>
                      <a:cubicBezTo>
                        <a:pt x="59" y="13"/>
                        <a:pt x="46" y="0"/>
                        <a:pt x="29" y="0"/>
                      </a:cubicBezTo>
                      <a:close/>
                      <a:moveTo>
                        <a:pt x="29" y="44"/>
                      </a:moveTo>
                      <a:cubicBezTo>
                        <a:pt x="21" y="44"/>
                        <a:pt x="15" y="38"/>
                        <a:pt x="15" y="30"/>
                      </a:cubicBezTo>
                      <a:cubicBezTo>
                        <a:pt x="15" y="22"/>
                        <a:pt x="21" y="15"/>
                        <a:pt x="29" y="15"/>
                      </a:cubicBezTo>
                      <a:cubicBezTo>
                        <a:pt x="37" y="15"/>
                        <a:pt x="44" y="22"/>
                        <a:pt x="44" y="30"/>
                      </a:cubicBezTo>
                      <a:cubicBezTo>
                        <a:pt x="44" y="38"/>
                        <a:pt x="37" y="44"/>
                        <a:pt x="29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2" name="Freeform 153">
                  <a:extLst>
                    <a:ext uri="{FF2B5EF4-FFF2-40B4-BE49-F238E27FC236}">
                      <a16:creationId xmlns:a16="http://schemas.microsoft.com/office/drawing/2014/main" id="{2C3C40C5-D668-44B0-A999-64303101F0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744325" y="5354638"/>
                  <a:ext cx="490537" cy="492125"/>
                </a:xfrm>
                <a:custGeom>
                  <a:avLst/>
                  <a:gdLst>
                    <a:gd name="T0" fmla="*/ 102 w 163"/>
                    <a:gd name="T1" fmla="*/ 142 h 163"/>
                    <a:gd name="T2" fmla="*/ 121 w 163"/>
                    <a:gd name="T3" fmla="*/ 147 h 163"/>
                    <a:gd name="T4" fmla="*/ 146 w 163"/>
                    <a:gd name="T5" fmla="*/ 131 h 163"/>
                    <a:gd name="T6" fmla="*/ 139 w 163"/>
                    <a:gd name="T7" fmla="*/ 110 h 163"/>
                    <a:gd name="T8" fmla="*/ 156 w 163"/>
                    <a:gd name="T9" fmla="*/ 99 h 163"/>
                    <a:gd name="T10" fmla="*/ 163 w 163"/>
                    <a:gd name="T11" fmla="*/ 82 h 163"/>
                    <a:gd name="T12" fmla="*/ 156 w 163"/>
                    <a:gd name="T13" fmla="*/ 64 h 163"/>
                    <a:gd name="T14" fmla="*/ 139 w 163"/>
                    <a:gd name="T15" fmla="*/ 54 h 163"/>
                    <a:gd name="T16" fmla="*/ 146 w 163"/>
                    <a:gd name="T17" fmla="*/ 33 h 163"/>
                    <a:gd name="T18" fmla="*/ 121 w 163"/>
                    <a:gd name="T19" fmla="*/ 16 h 163"/>
                    <a:gd name="T20" fmla="*/ 102 w 163"/>
                    <a:gd name="T21" fmla="*/ 21 h 163"/>
                    <a:gd name="T22" fmla="*/ 93 w 163"/>
                    <a:gd name="T23" fmla="*/ 1 h 163"/>
                    <a:gd name="T24" fmla="*/ 64 w 163"/>
                    <a:gd name="T25" fmla="*/ 7 h 163"/>
                    <a:gd name="T26" fmla="*/ 53 w 163"/>
                    <a:gd name="T27" fmla="*/ 24 h 163"/>
                    <a:gd name="T28" fmla="*/ 32 w 163"/>
                    <a:gd name="T29" fmla="*/ 17 h 163"/>
                    <a:gd name="T30" fmla="*/ 16 w 163"/>
                    <a:gd name="T31" fmla="*/ 41 h 163"/>
                    <a:gd name="T32" fmla="*/ 21 w 163"/>
                    <a:gd name="T33" fmla="*/ 61 h 163"/>
                    <a:gd name="T34" fmla="*/ 1 w 163"/>
                    <a:gd name="T35" fmla="*/ 70 h 163"/>
                    <a:gd name="T36" fmla="*/ 1 w 163"/>
                    <a:gd name="T37" fmla="*/ 93 h 163"/>
                    <a:gd name="T38" fmla="*/ 21 w 163"/>
                    <a:gd name="T39" fmla="*/ 103 h 163"/>
                    <a:gd name="T40" fmla="*/ 16 w 163"/>
                    <a:gd name="T41" fmla="*/ 122 h 163"/>
                    <a:gd name="T42" fmla="*/ 32 w 163"/>
                    <a:gd name="T43" fmla="*/ 146 h 163"/>
                    <a:gd name="T44" fmla="*/ 53 w 163"/>
                    <a:gd name="T45" fmla="*/ 139 h 163"/>
                    <a:gd name="T46" fmla="*/ 64 w 163"/>
                    <a:gd name="T47" fmla="*/ 156 h 163"/>
                    <a:gd name="T48" fmla="*/ 81 w 163"/>
                    <a:gd name="T49" fmla="*/ 163 h 163"/>
                    <a:gd name="T50" fmla="*/ 99 w 163"/>
                    <a:gd name="T51" fmla="*/ 156 h 163"/>
                    <a:gd name="T52" fmla="*/ 85 w 163"/>
                    <a:gd name="T53" fmla="*/ 147 h 163"/>
                    <a:gd name="T54" fmla="*/ 74 w 163"/>
                    <a:gd name="T55" fmla="*/ 134 h 163"/>
                    <a:gd name="T56" fmla="*/ 57 w 163"/>
                    <a:gd name="T57" fmla="*/ 124 h 163"/>
                    <a:gd name="T58" fmla="*/ 38 w 163"/>
                    <a:gd name="T59" fmla="*/ 131 h 163"/>
                    <a:gd name="T60" fmla="*/ 39 w 163"/>
                    <a:gd name="T61" fmla="*/ 114 h 163"/>
                    <a:gd name="T62" fmla="*/ 34 w 163"/>
                    <a:gd name="T63" fmla="*/ 94 h 163"/>
                    <a:gd name="T64" fmla="*/ 16 w 163"/>
                    <a:gd name="T65" fmla="*/ 86 h 163"/>
                    <a:gd name="T66" fmla="*/ 16 w 163"/>
                    <a:gd name="T67" fmla="*/ 78 h 163"/>
                    <a:gd name="T68" fmla="*/ 34 w 163"/>
                    <a:gd name="T69" fmla="*/ 69 h 163"/>
                    <a:gd name="T70" fmla="*/ 39 w 163"/>
                    <a:gd name="T71" fmla="*/ 49 h 163"/>
                    <a:gd name="T72" fmla="*/ 38 w 163"/>
                    <a:gd name="T73" fmla="*/ 32 h 163"/>
                    <a:gd name="T74" fmla="*/ 57 w 163"/>
                    <a:gd name="T75" fmla="*/ 40 h 163"/>
                    <a:gd name="T76" fmla="*/ 74 w 163"/>
                    <a:gd name="T77" fmla="*/ 29 h 163"/>
                    <a:gd name="T78" fmla="*/ 85 w 163"/>
                    <a:gd name="T79" fmla="*/ 16 h 163"/>
                    <a:gd name="T80" fmla="*/ 94 w 163"/>
                    <a:gd name="T81" fmla="*/ 35 h 163"/>
                    <a:gd name="T82" fmla="*/ 114 w 163"/>
                    <a:gd name="T83" fmla="*/ 40 h 163"/>
                    <a:gd name="T84" fmla="*/ 131 w 163"/>
                    <a:gd name="T85" fmla="*/ 38 h 163"/>
                    <a:gd name="T86" fmla="*/ 123 w 163"/>
                    <a:gd name="T87" fmla="*/ 57 h 163"/>
                    <a:gd name="T88" fmla="*/ 134 w 163"/>
                    <a:gd name="T89" fmla="*/ 75 h 163"/>
                    <a:gd name="T90" fmla="*/ 147 w 163"/>
                    <a:gd name="T91" fmla="*/ 82 h 163"/>
                    <a:gd name="T92" fmla="*/ 134 w 163"/>
                    <a:gd name="T93" fmla="*/ 88 h 163"/>
                    <a:gd name="T94" fmla="*/ 123 w 163"/>
                    <a:gd name="T95" fmla="*/ 106 h 163"/>
                    <a:gd name="T96" fmla="*/ 131 w 163"/>
                    <a:gd name="T97" fmla="*/ 125 h 163"/>
                    <a:gd name="T98" fmla="*/ 114 w 163"/>
                    <a:gd name="T99" fmla="*/ 124 h 163"/>
                    <a:gd name="T100" fmla="*/ 94 w 163"/>
                    <a:gd name="T101" fmla="*/ 129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63" h="163">
                      <a:moveTo>
                        <a:pt x="99" y="156"/>
                      </a:moveTo>
                      <a:cubicBezTo>
                        <a:pt x="102" y="142"/>
                        <a:pt x="102" y="142"/>
                        <a:pt x="102" y="142"/>
                      </a:cubicBezTo>
                      <a:cubicBezTo>
                        <a:pt x="105" y="141"/>
                        <a:pt x="107" y="140"/>
                        <a:pt x="109" y="139"/>
                      </a:cubicBezTo>
                      <a:cubicBezTo>
                        <a:pt x="121" y="147"/>
                        <a:pt x="121" y="147"/>
                        <a:pt x="121" y="147"/>
                      </a:cubicBezTo>
                      <a:cubicBezTo>
                        <a:pt x="124" y="149"/>
                        <a:pt x="128" y="148"/>
                        <a:pt x="130" y="146"/>
                      </a:cubicBezTo>
                      <a:cubicBezTo>
                        <a:pt x="136" y="142"/>
                        <a:pt x="142" y="137"/>
                        <a:pt x="146" y="131"/>
                      </a:cubicBezTo>
                      <a:cubicBezTo>
                        <a:pt x="148" y="128"/>
                        <a:pt x="148" y="125"/>
                        <a:pt x="147" y="122"/>
                      </a:cubicBezTo>
                      <a:cubicBezTo>
                        <a:pt x="139" y="110"/>
                        <a:pt x="139" y="110"/>
                        <a:pt x="139" y="110"/>
                      </a:cubicBezTo>
                      <a:cubicBezTo>
                        <a:pt x="140" y="107"/>
                        <a:pt x="141" y="105"/>
                        <a:pt x="142" y="103"/>
                      </a:cubicBezTo>
                      <a:cubicBezTo>
                        <a:pt x="156" y="99"/>
                        <a:pt x="156" y="99"/>
                        <a:pt x="156" y="99"/>
                      </a:cubicBezTo>
                      <a:cubicBezTo>
                        <a:pt x="159" y="99"/>
                        <a:pt x="161" y="96"/>
                        <a:pt x="162" y="93"/>
                      </a:cubicBezTo>
                      <a:cubicBezTo>
                        <a:pt x="162" y="89"/>
                        <a:pt x="163" y="85"/>
                        <a:pt x="163" y="82"/>
                      </a:cubicBezTo>
                      <a:cubicBezTo>
                        <a:pt x="163" y="78"/>
                        <a:pt x="162" y="74"/>
                        <a:pt x="162" y="70"/>
                      </a:cubicBezTo>
                      <a:cubicBezTo>
                        <a:pt x="161" y="67"/>
                        <a:pt x="159" y="65"/>
                        <a:pt x="156" y="64"/>
                      </a:cubicBezTo>
                      <a:cubicBezTo>
                        <a:pt x="142" y="61"/>
                        <a:pt x="142" y="61"/>
                        <a:pt x="142" y="61"/>
                      </a:cubicBezTo>
                      <a:cubicBezTo>
                        <a:pt x="141" y="58"/>
                        <a:pt x="140" y="56"/>
                        <a:pt x="139" y="54"/>
                      </a:cubicBezTo>
                      <a:cubicBezTo>
                        <a:pt x="147" y="41"/>
                        <a:pt x="147" y="41"/>
                        <a:pt x="147" y="41"/>
                      </a:cubicBezTo>
                      <a:cubicBezTo>
                        <a:pt x="148" y="39"/>
                        <a:pt x="148" y="35"/>
                        <a:pt x="146" y="33"/>
                      </a:cubicBezTo>
                      <a:cubicBezTo>
                        <a:pt x="142" y="27"/>
                        <a:pt x="136" y="21"/>
                        <a:pt x="130" y="17"/>
                      </a:cubicBezTo>
                      <a:cubicBezTo>
                        <a:pt x="128" y="15"/>
                        <a:pt x="124" y="15"/>
                        <a:pt x="121" y="16"/>
                      </a:cubicBezTo>
                      <a:cubicBezTo>
                        <a:pt x="109" y="24"/>
                        <a:pt x="109" y="24"/>
                        <a:pt x="109" y="24"/>
                      </a:cubicBezTo>
                      <a:cubicBezTo>
                        <a:pt x="107" y="23"/>
                        <a:pt x="105" y="22"/>
                        <a:pt x="102" y="21"/>
                      </a:cubicBezTo>
                      <a:cubicBezTo>
                        <a:pt x="99" y="7"/>
                        <a:pt x="99" y="7"/>
                        <a:pt x="99" y="7"/>
                      </a:cubicBezTo>
                      <a:cubicBezTo>
                        <a:pt x="98" y="4"/>
                        <a:pt x="96" y="2"/>
                        <a:pt x="93" y="1"/>
                      </a:cubicBezTo>
                      <a:cubicBezTo>
                        <a:pt x="85" y="0"/>
                        <a:pt x="78" y="0"/>
                        <a:pt x="70" y="1"/>
                      </a:cubicBezTo>
                      <a:cubicBezTo>
                        <a:pt x="67" y="2"/>
                        <a:pt x="64" y="4"/>
                        <a:pt x="64" y="7"/>
                      </a:cubicBezTo>
                      <a:cubicBezTo>
                        <a:pt x="60" y="21"/>
                        <a:pt x="60" y="21"/>
                        <a:pt x="60" y="21"/>
                      </a:cubicBezTo>
                      <a:cubicBezTo>
                        <a:pt x="58" y="22"/>
                        <a:pt x="56" y="23"/>
                        <a:pt x="53" y="24"/>
                      </a:cubicBezTo>
                      <a:cubicBezTo>
                        <a:pt x="41" y="16"/>
                        <a:pt x="41" y="16"/>
                        <a:pt x="41" y="16"/>
                      </a:cubicBezTo>
                      <a:cubicBezTo>
                        <a:pt x="38" y="15"/>
                        <a:pt x="35" y="15"/>
                        <a:pt x="32" y="17"/>
                      </a:cubicBezTo>
                      <a:cubicBezTo>
                        <a:pt x="26" y="21"/>
                        <a:pt x="21" y="27"/>
                        <a:pt x="16" y="33"/>
                      </a:cubicBezTo>
                      <a:cubicBezTo>
                        <a:pt x="15" y="35"/>
                        <a:pt x="14" y="39"/>
                        <a:pt x="16" y="41"/>
                      </a:cubicBezTo>
                      <a:cubicBezTo>
                        <a:pt x="24" y="54"/>
                        <a:pt x="24" y="54"/>
                        <a:pt x="24" y="54"/>
                      </a:cubicBezTo>
                      <a:cubicBezTo>
                        <a:pt x="23" y="56"/>
                        <a:pt x="22" y="58"/>
                        <a:pt x="21" y="61"/>
                      </a:cubicBezTo>
                      <a:cubicBezTo>
                        <a:pt x="7" y="64"/>
                        <a:pt x="7" y="64"/>
                        <a:pt x="7" y="64"/>
                      </a:cubicBezTo>
                      <a:cubicBezTo>
                        <a:pt x="4" y="65"/>
                        <a:pt x="1" y="67"/>
                        <a:pt x="1" y="70"/>
                      </a:cubicBezTo>
                      <a:cubicBezTo>
                        <a:pt x="0" y="74"/>
                        <a:pt x="0" y="78"/>
                        <a:pt x="0" y="82"/>
                      </a:cubicBezTo>
                      <a:cubicBezTo>
                        <a:pt x="0" y="85"/>
                        <a:pt x="0" y="89"/>
                        <a:pt x="1" y="93"/>
                      </a:cubicBezTo>
                      <a:cubicBezTo>
                        <a:pt x="1" y="96"/>
                        <a:pt x="4" y="99"/>
                        <a:pt x="7" y="99"/>
                      </a:cubicBezTo>
                      <a:cubicBezTo>
                        <a:pt x="21" y="103"/>
                        <a:pt x="21" y="103"/>
                        <a:pt x="21" y="103"/>
                      </a:cubicBezTo>
                      <a:cubicBezTo>
                        <a:pt x="22" y="105"/>
                        <a:pt x="23" y="107"/>
                        <a:pt x="24" y="110"/>
                      </a:cubicBezTo>
                      <a:cubicBezTo>
                        <a:pt x="16" y="122"/>
                        <a:pt x="16" y="122"/>
                        <a:pt x="16" y="122"/>
                      </a:cubicBezTo>
                      <a:cubicBezTo>
                        <a:pt x="14" y="125"/>
                        <a:pt x="15" y="128"/>
                        <a:pt x="16" y="131"/>
                      </a:cubicBezTo>
                      <a:cubicBezTo>
                        <a:pt x="21" y="137"/>
                        <a:pt x="26" y="142"/>
                        <a:pt x="32" y="146"/>
                      </a:cubicBezTo>
                      <a:cubicBezTo>
                        <a:pt x="35" y="148"/>
                        <a:pt x="38" y="149"/>
                        <a:pt x="41" y="147"/>
                      </a:cubicBezTo>
                      <a:cubicBezTo>
                        <a:pt x="53" y="139"/>
                        <a:pt x="53" y="139"/>
                        <a:pt x="53" y="139"/>
                      </a:cubicBezTo>
                      <a:cubicBezTo>
                        <a:pt x="56" y="140"/>
                        <a:pt x="58" y="141"/>
                        <a:pt x="60" y="142"/>
                      </a:cubicBezTo>
                      <a:cubicBezTo>
                        <a:pt x="64" y="156"/>
                        <a:pt x="64" y="156"/>
                        <a:pt x="64" y="156"/>
                      </a:cubicBezTo>
                      <a:cubicBezTo>
                        <a:pt x="64" y="159"/>
                        <a:pt x="67" y="162"/>
                        <a:pt x="70" y="162"/>
                      </a:cubicBezTo>
                      <a:cubicBezTo>
                        <a:pt x="74" y="163"/>
                        <a:pt x="78" y="163"/>
                        <a:pt x="81" y="163"/>
                      </a:cubicBezTo>
                      <a:cubicBezTo>
                        <a:pt x="85" y="163"/>
                        <a:pt x="89" y="163"/>
                        <a:pt x="93" y="162"/>
                      </a:cubicBezTo>
                      <a:cubicBezTo>
                        <a:pt x="96" y="162"/>
                        <a:pt x="98" y="159"/>
                        <a:pt x="99" y="156"/>
                      </a:cubicBezTo>
                      <a:close/>
                      <a:moveTo>
                        <a:pt x="88" y="134"/>
                      </a:moveTo>
                      <a:cubicBezTo>
                        <a:pt x="85" y="147"/>
                        <a:pt x="85" y="147"/>
                        <a:pt x="85" y="147"/>
                      </a:cubicBezTo>
                      <a:cubicBezTo>
                        <a:pt x="83" y="148"/>
                        <a:pt x="80" y="148"/>
                        <a:pt x="77" y="147"/>
                      </a:cubicBezTo>
                      <a:cubicBezTo>
                        <a:pt x="74" y="134"/>
                        <a:pt x="74" y="134"/>
                        <a:pt x="74" y="134"/>
                      </a:cubicBezTo>
                      <a:cubicBezTo>
                        <a:pt x="74" y="132"/>
                        <a:pt x="72" y="129"/>
                        <a:pt x="69" y="129"/>
                      </a:cubicBezTo>
                      <a:cubicBezTo>
                        <a:pt x="65" y="127"/>
                        <a:pt x="61" y="126"/>
                        <a:pt x="57" y="124"/>
                      </a:cubicBezTo>
                      <a:cubicBezTo>
                        <a:pt x="54" y="122"/>
                        <a:pt x="51" y="122"/>
                        <a:pt x="49" y="124"/>
                      </a:cubicBezTo>
                      <a:cubicBezTo>
                        <a:pt x="38" y="131"/>
                        <a:pt x="38" y="131"/>
                        <a:pt x="38" y="131"/>
                      </a:cubicBezTo>
                      <a:cubicBezTo>
                        <a:pt x="36" y="129"/>
                        <a:pt x="34" y="127"/>
                        <a:pt x="32" y="125"/>
                      </a:cubicBezTo>
                      <a:cubicBezTo>
                        <a:pt x="39" y="114"/>
                        <a:pt x="39" y="114"/>
                        <a:pt x="39" y="114"/>
                      </a:cubicBezTo>
                      <a:cubicBezTo>
                        <a:pt x="41" y="112"/>
                        <a:pt x="41" y="109"/>
                        <a:pt x="39" y="106"/>
                      </a:cubicBezTo>
                      <a:cubicBezTo>
                        <a:pt x="37" y="102"/>
                        <a:pt x="35" y="98"/>
                        <a:pt x="34" y="94"/>
                      </a:cubicBezTo>
                      <a:cubicBezTo>
                        <a:pt x="34" y="91"/>
                        <a:pt x="31" y="89"/>
                        <a:pt x="29" y="88"/>
                      </a:cubicBezTo>
                      <a:cubicBezTo>
                        <a:pt x="16" y="86"/>
                        <a:pt x="16" y="86"/>
                        <a:pt x="16" y="86"/>
                      </a:cubicBezTo>
                      <a:cubicBezTo>
                        <a:pt x="16" y="84"/>
                        <a:pt x="15" y="83"/>
                        <a:pt x="15" y="82"/>
                      </a:cubicBezTo>
                      <a:cubicBezTo>
                        <a:pt x="15" y="80"/>
                        <a:pt x="16" y="79"/>
                        <a:pt x="16" y="78"/>
                      </a:cubicBezTo>
                      <a:cubicBezTo>
                        <a:pt x="29" y="75"/>
                        <a:pt x="29" y="75"/>
                        <a:pt x="29" y="75"/>
                      </a:cubicBezTo>
                      <a:cubicBezTo>
                        <a:pt x="31" y="74"/>
                        <a:pt x="34" y="72"/>
                        <a:pt x="34" y="69"/>
                      </a:cubicBezTo>
                      <a:cubicBezTo>
                        <a:pt x="35" y="65"/>
                        <a:pt x="37" y="61"/>
                        <a:pt x="39" y="57"/>
                      </a:cubicBezTo>
                      <a:cubicBezTo>
                        <a:pt x="41" y="55"/>
                        <a:pt x="41" y="52"/>
                        <a:pt x="39" y="49"/>
                      </a:cubicBezTo>
                      <a:cubicBezTo>
                        <a:pt x="32" y="38"/>
                        <a:pt x="32" y="38"/>
                        <a:pt x="32" y="38"/>
                      </a:cubicBezTo>
                      <a:cubicBezTo>
                        <a:pt x="34" y="36"/>
                        <a:pt x="36" y="34"/>
                        <a:pt x="38" y="32"/>
                      </a:cubicBezTo>
                      <a:cubicBezTo>
                        <a:pt x="49" y="40"/>
                        <a:pt x="49" y="40"/>
                        <a:pt x="49" y="40"/>
                      </a:cubicBezTo>
                      <a:cubicBezTo>
                        <a:pt x="51" y="41"/>
                        <a:pt x="54" y="41"/>
                        <a:pt x="57" y="40"/>
                      </a:cubicBezTo>
                      <a:cubicBezTo>
                        <a:pt x="61" y="37"/>
                        <a:pt x="65" y="36"/>
                        <a:pt x="69" y="35"/>
                      </a:cubicBezTo>
                      <a:cubicBezTo>
                        <a:pt x="72" y="34"/>
                        <a:pt x="74" y="32"/>
                        <a:pt x="74" y="29"/>
                      </a:cubicBezTo>
                      <a:cubicBezTo>
                        <a:pt x="77" y="16"/>
                        <a:pt x="77" y="16"/>
                        <a:pt x="77" y="16"/>
                      </a:cubicBezTo>
                      <a:cubicBezTo>
                        <a:pt x="80" y="16"/>
                        <a:pt x="83" y="16"/>
                        <a:pt x="85" y="16"/>
                      </a:cubicBezTo>
                      <a:cubicBezTo>
                        <a:pt x="88" y="29"/>
                        <a:pt x="88" y="29"/>
                        <a:pt x="88" y="29"/>
                      </a:cubicBezTo>
                      <a:cubicBezTo>
                        <a:pt x="89" y="32"/>
                        <a:pt x="91" y="34"/>
                        <a:pt x="94" y="35"/>
                      </a:cubicBezTo>
                      <a:cubicBezTo>
                        <a:pt x="98" y="36"/>
                        <a:pt x="102" y="37"/>
                        <a:pt x="106" y="40"/>
                      </a:cubicBezTo>
                      <a:cubicBezTo>
                        <a:pt x="108" y="41"/>
                        <a:pt x="111" y="41"/>
                        <a:pt x="114" y="40"/>
                      </a:cubicBezTo>
                      <a:cubicBezTo>
                        <a:pt x="125" y="32"/>
                        <a:pt x="125" y="32"/>
                        <a:pt x="125" y="32"/>
                      </a:cubicBezTo>
                      <a:cubicBezTo>
                        <a:pt x="127" y="34"/>
                        <a:pt x="129" y="36"/>
                        <a:pt x="131" y="38"/>
                      </a:cubicBezTo>
                      <a:cubicBezTo>
                        <a:pt x="123" y="49"/>
                        <a:pt x="123" y="49"/>
                        <a:pt x="123" y="49"/>
                      </a:cubicBezTo>
                      <a:cubicBezTo>
                        <a:pt x="122" y="52"/>
                        <a:pt x="122" y="55"/>
                        <a:pt x="123" y="57"/>
                      </a:cubicBezTo>
                      <a:cubicBezTo>
                        <a:pt x="125" y="61"/>
                        <a:pt x="127" y="65"/>
                        <a:pt x="128" y="69"/>
                      </a:cubicBezTo>
                      <a:cubicBezTo>
                        <a:pt x="129" y="72"/>
                        <a:pt x="131" y="74"/>
                        <a:pt x="134" y="75"/>
                      </a:cubicBezTo>
                      <a:cubicBezTo>
                        <a:pt x="147" y="78"/>
                        <a:pt x="147" y="78"/>
                        <a:pt x="147" y="78"/>
                      </a:cubicBezTo>
                      <a:cubicBezTo>
                        <a:pt x="147" y="79"/>
                        <a:pt x="147" y="80"/>
                        <a:pt x="147" y="82"/>
                      </a:cubicBezTo>
                      <a:cubicBezTo>
                        <a:pt x="147" y="83"/>
                        <a:pt x="147" y="84"/>
                        <a:pt x="147" y="86"/>
                      </a:cubicBezTo>
                      <a:cubicBezTo>
                        <a:pt x="134" y="88"/>
                        <a:pt x="134" y="88"/>
                        <a:pt x="134" y="88"/>
                      </a:cubicBezTo>
                      <a:cubicBezTo>
                        <a:pt x="131" y="89"/>
                        <a:pt x="129" y="91"/>
                        <a:pt x="128" y="94"/>
                      </a:cubicBezTo>
                      <a:cubicBezTo>
                        <a:pt x="127" y="98"/>
                        <a:pt x="125" y="102"/>
                        <a:pt x="123" y="106"/>
                      </a:cubicBezTo>
                      <a:cubicBezTo>
                        <a:pt x="122" y="109"/>
                        <a:pt x="122" y="112"/>
                        <a:pt x="123" y="114"/>
                      </a:cubicBezTo>
                      <a:cubicBezTo>
                        <a:pt x="131" y="125"/>
                        <a:pt x="131" y="125"/>
                        <a:pt x="131" y="125"/>
                      </a:cubicBezTo>
                      <a:cubicBezTo>
                        <a:pt x="129" y="127"/>
                        <a:pt x="127" y="129"/>
                        <a:pt x="125" y="131"/>
                      </a:cubicBezTo>
                      <a:cubicBezTo>
                        <a:pt x="114" y="124"/>
                        <a:pt x="114" y="124"/>
                        <a:pt x="114" y="124"/>
                      </a:cubicBezTo>
                      <a:cubicBezTo>
                        <a:pt x="111" y="122"/>
                        <a:pt x="108" y="122"/>
                        <a:pt x="106" y="124"/>
                      </a:cubicBezTo>
                      <a:cubicBezTo>
                        <a:pt x="102" y="126"/>
                        <a:pt x="98" y="127"/>
                        <a:pt x="94" y="129"/>
                      </a:cubicBezTo>
                      <a:cubicBezTo>
                        <a:pt x="91" y="129"/>
                        <a:pt x="89" y="132"/>
                        <a:pt x="88" y="1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DC6460E3-2C9B-40CC-AA4A-D6B82652EC5E}"/>
              </a:ext>
            </a:extLst>
          </p:cNvPr>
          <p:cNvGrpSpPr/>
          <p:nvPr/>
        </p:nvGrpSpPr>
        <p:grpSpPr>
          <a:xfrm>
            <a:off x="9736681" y="2019915"/>
            <a:ext cx="1093244" cy="1093244"/>
            <a:chOff x="9736681" y="2019915"/>
            <a:chExt cx="1093244" cy="109324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BF18AD9-52F6-4BEE-A30C-66AB531482D3}"/>
                </a:ext>
              </a:extLst>
            </p:cNvPr>
            <p:cNvSpPr/>
            <p:nvPr/>
          </p:nvSpPr>
          <p:spPr>
            <a:xfrm>
              <a:off x="9736681" y="2019915"/>
              <a:ext cx="1093244" cy="1093244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3C284AA-D08B-4A1D-A1FE-7F695C6CBCAC}"/>
                </a:ext>
              </a:extLst>
            </p:cNvPr>
            <p:cNvGrpSpPr/>
            <p:nvPr/>
          </p:nvGrpSpPr>
          <p:grpSpPr>
            <a:xfrm>
              <a:off x="10062276" y="2331696"/>
              <a:ext cx="442054" cy="469682"/>
              <a:chOff x="49212" y="3778250"/>
              <a:chExt cx="482600" cy="512763"/>
            </a:xfrm>
            <a:solidFill>
              <a:schemeClr val="accent1"/>
            </a:solidFill>
          </p:grpSpPr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4CA79016-0D3E-4A07-8A4F-F50C06E6F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300" y="3871913"/>
                <a:ext cx="388938" cy="136525"/>
              </a:xfrm>
              <a:custGeom>
                <a:avLst/>
                <a:gdLst>
                  <a:gd name="T0" fmla="*/ 192 w 230"/>
                  <a:gd name="T1" fmla="*/ 16 h 81"/>
                  <a:gd name="T2" fmla="*/ 214 w 230"/>
                  <a:gd name="T3" fmla="*/ 16 h 81"/>
                  <a:gd name="T4" fmla="*/ 214 w 230"/>
                  <a:gd name="T5" fmla="*/ 37 h 81"/>
                  <a:gd name="T6" fmla="*/ 8 w 230"/>
                  <a:gd name="T7" fmla="*/ 37 h 81"/>
                  <a:gd name="T8" fmla="*/ 0 w 230"/>
                  <a:gd name="T9" fmla="*/ 45 h 81"/>
                  <a:gd name="T10" fmla="*/ 8 w 230"/>
                  <a:gd name="T11" fmla="*/ 53 h 81"/>
                  <a:gd name="T12" fmla="*/ 214 w 230"/>
                  <a:gd name="T13" fmla="*/ 53 h 81"/>
                  <a:gd name="T14" fmla="*/ 214 w 230"/>
                  <a:gd name="T15" fmla="*/ 79 h 81"/>
                  <a:gd name="T16" fmla="*/ 216 w 230"/>
                  <a:gd name="T17" fmla="*/ 81 h 81"/>
                  <a:gd name="T18" fmla="*/ 228 w 230"/>
                  <a:gd name="T19" fmla="*/ 81 h 81"/>
                  <a:gd name="T20" fmla="*/ 230 w 230"/>
                  <a:gd name="T21" fmla="*/ 79 h 81"/>
                  <a:gd name="T22" fmla="*/ 230 w 230"/>
                  <a:gd name="T23" fmla="*/ 8 h 81"/>
                  <a:gd name="T24" fmla="*/ 222 w 230"/>
                  <a:gd name="T25" fmla="*/ 0 h 81"/>
                  <a:gd name="T26" fmla="*/ 192 w 230"/>
                  <a:gd name="T27" fmla="*/ 0 h 81"/>
                  <a:gd name="T28" fmla="*/ 190 w 230"/>
                  <a:gd name="T29" fmla="*/ 2 h 81"/>
                  <a:gd name="T30" fmla="*/ 190 w 230"/>
                  <a:gd name="T31" fmla="*/ 14 h 81"/>
                  <a:gd name="T32" fmla="*/ 192 w 230"/>
                  <a:gd name="T33" fmla="*/ 1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0" h="81">
                    <a:moveTo>
                      <a:pt x="192" y="16"/>
                    </a:moveTo>
                    <a:cubicBezTo>
                      <a:pt x="214" y="16"/>
                      <a:pt x="214" y="16"/>
                      <a:pt x="214" y="16"/>
                    </a:cubicBezTo>
                    <a:cubicBezTo>
                      <a:pt x="214" y="37"/>
                      <a:pt x="214" y="37"/>
                      <a:pt x="214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3" y="37"/>
                      <a:pt x="0" y="41"/>
                      <a:pt x="0" y="45"/>
                    </a:cubicBezTo>
                    <a:cubicBezTo>
                      <a:pt x="0" y="50"/>
                      <a:pt x="3" y="53"/>
                      <a:pt x="8" y="53"/>
                    </a:cubicBezTo>
                    <a:cubicBezTo>
                      <a:pt x="214" y="53"/>
                      <a:pt x="214" y="53"/>
                      <a:pt x="214" y="53"/>
                    </a:cubicBezTo>
                    <a:cubicBezTo>
                      <a:pt x="214" y="79"/>
                      <a:pt x="214" y="79"/>
                      <a:pt x="214" y="79"/>
                    </a:cubicBezTo>
                    <a:cubicBezTo>
                      <a:pt x="214" y="80"/>
                      <a:pt x="215" y="81"/>
                      <a:pt x="216" y="81"/>
                    </a:cubicBezTo>
                    <a:cubicBezTo>
                      <a:pt x="228" y="81"/>
                      <a:pt x="228" y="81"/>
                      <a:pt x="228" y="81"/>
                    </a:cubicBezTo>
                    <a:cubicBezTo>
                      <a:pt x="229" y="81"/>
                      <a:pt x="230" y="80"/>
                      <a:pt x="230" y="79"/>
                    </a:cubicBezTo>
                    <a:cubicBezTo>
                      <a:pt x="230" y="8"/>
                      <a:pt x="230" y="8"/>
                      <a:pt x="230" y="8"/>
                    </a:cubicBezTo>
                    <a:cubicBezTo>
                      <a:pt x="230" y="4"/>
                      <a:pt x="226" y="0"/>
                      <a:pt x="222" y="0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91" y="0"/>
                      <a:pt x="190" y="1"/>
                      <a:pt x="190" y="2"/>
                    </a:cubicBezTo>
                    <a:cubicBezTo>
                      <a:pt x="190" y="14"/>
                      <a:pt x="190" y="14"/>
                      <a:pt x="190" y="14"/>
                    </a:cubicBezTo>
                    <a:cubicBezTo>
                      <a:pt x="190" y="15"/>
                      <a:pt x="191" y="16"/>
                      <a:pt x="19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B77C64F3-AAB8-45E5-B7F2-1DC2A12D84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12" y="3871913"/>
                <a:ext cx="454025" cy="419100"/>
              </a:xfrm>
              <a:custGeom>
                <a:avLst/>
                <a:gdLst>
                  <a:gd name="T0" fmla="*/ 267 w 269"/>
                  <a:gd name="T1" fmla="*/ 205 h 248"/>
                  <a:gd name="T2" fmla="*/ 255 w 269"/>
                  <a:gd name="T3" fmla="*/ 205 h 248"/>
                  <a:gd name="T4" fmla="*/ 253 w 269"/>
                  <a:gd name="T5" fmla="*/ 207 h 248"/>
                  <a:gd name="T6" fmla="*/ 253 w 269"/>
                  <a:gd name="T7" fmla="*/ 232 h 248"/>
                  <a:gd name="T8" fmla="*/ 50 w 269"/>
                  <a:gd name="T9" fmla="*/ 232 h 248"/>
                  <a:gd name="T10" fmla="*/ 16 w 269"/>
                  <a:gd name="T11" fmla="*/ 199 h 248"/>
                  <a:gd name="T12" fmla="*/ 16 w 269"/>
                  <a:gd name="T13" fmla="*/ 49 h 248"/>
                  <a:gd name="T14" fmla="*/ 50 w 269"/>
                  <a:gd name="T15" fmla="*/ 16 h 248"/>
                  <a:gd name="T16" fmla="*/ 60 w 269"/>
                  <a:gd name="T17" fmla="*/ 16 h 248"/>
                  <a:gd name="T18" fmla="*/ 62 w 269"/>
                  <a:gd name="T19" fmla="*/ 14 h 248"/>
                  <a:gd name="T20" fmla="*/ 62 w 269"/>
                  <a:gd name="T21" fmla="*/ 2 h 248"/>
                  <a:gd name="T22" fmla="*/ 60 w 269"/>
                  <a:gd name="T23" fmla="*/ 0 h 248"/>
                  <a:gd name="T24" fmla="*/ 50 w 269"/>
                  <a:gd name="T25" fmla="*/ 0 h 248"/>
                  <a:gd name="T26" fmla="*/ 0 w 269"/>
                  <a:gd name="T27" fmla="*/ 49 h 248"/>
                  <a:gd name="T28" fmla="*/ 0 w 269"/>
                  <a:gd name="T29" fmla="*/ 199 h 248"/>
                  <a:gd name="T30" fmla="*/ 50 w 269"/>
                  <a:gd name="T31" fmla="*/ 248 h 248"/>
                  <a:gd name="T32" fmla="*/ 261 w 269"/>
                  <a:gd name="T33" fmla="*/ 248 h 248"/>
                  <a:gd name="T34" fmla="*/ 269 w 269"/>
                  <a:gd name="T35" fmla="*/ 240 h 248"/>
                  <a:gd name="T36" fmla="*/ 269 w 269"/>
                  <a:gd name="T37" fmla="*/ 207 h 248"/>
                  <a:gd name="T38" fmla="*/ 267 w 269"/>
                  <a:gd name="T39" fmla="*/ 205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9" h="248">
                    <a:moveTo>
                      <a:pt x="267" y="205"/>
                    </a:moveTo>
                    <a:cubicBezTo>
                      <a:pt x="255" y="205"/>
                      <a:pt x="255" y="205"/>
                      <a:pt x="255" y="205"/>
                    </a:cubicBezTo>
                    <a:cubicBezTo>
                      <a:pt x="254" y="205"/>
                      <a:pt x="253" y="206"/>
                      <a:pt x="253" y="207"/>
                    </a:cubicBezTo>
                    <a:cubicBezTo>
                      <a:pt x="253" y="232"/>
                      <a:pt x="253" y="232"/>
                      <a:pt x="253" y="232"/>
                    </a:cubicBezTo>
                    <a:cubicBezTo>
                      <a:pt x="50" y="232"/>
                      <a:pt x="50" y="232"/>
                      <a:pt x="50" y="232"/>
                    </a:cubicBezTo>
                    <a:cubicBezTo>
                      <a:pt x="31" y="232"/>
                      <a:pt x="16" y="217"/>
                      <a:pt x="16" y="19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31"/>
                      <a:pt x="31" y="16"/>
                      <a:pt x="50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61" y="16"/>
                      <a:pt x="62" y="15"/>
                      <a:pt x="62" y="14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2" y="1"/>
                      <a:pt x="61" y="0"/>
                      <a:pt x="60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3" y="0"/>
                      <a:pt x="0" y="22"/>
                      <a:pt x="0" y="49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0" y="226"/>
                      <a:pt x="23" y="248"/>
                      <a:pt x="50" y="248"/>
                    </a:cubicBezTo>
                    <a:cubicBezTo>
                      <a:pt x="261" y="248"/>
                      <a:pt x="261" y="248"/>
                      <a:pt x="261" y="248"/>
                    </a:cubicBezTo>
                    <a:cubicBezTo>
                      <a:pt x="265" y="248"/>
                      <a:pt x="269" y="245"/>
                      <a:pt x="269" y="240"/>
                    </a:cubicBezTo>
                    <a:cubicBezTo>
                      <a:pt x="269" y="207"/>
                      <a:pt x="269" y="207"/>
                      <a:pt x="269" y="207"/>
                    </a:cubicBezTo>
                    <a:cubicBezTo>
                      <a:pt x="269" y="206"/>
                      <a:pt x="268" y="205"/>
                      <a:pt x="267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31733F3E-4E0A-470A-9F11-DCCCC32D64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5737" y="3778250"/>
                <a:ext cx="219075" cy="125413"/>
              </a:xfrm>
              <a:custGeom>
                <a:avLst/>
                <a:gdLst>
                  <a:gd name="T0" fmla="*/ 2 w 130"/>
                  <a:gd name="T1" fmla="*/ 74 h 74"/>
                  <a:gd name="T2" fmla="*/ 14 w 130"/>
                  <a:gd name="T3" fmla="*/ 74 h 74"/>
                  <a:gd name="T4" fmla="*/ 16 w 130"/>
                  <a:gd name="T5" fmla="*/ 72 h 74"/>
                  <a:gd name="T6" fmla="*/ 16 w 130"/>
                  <a:gd name="T7" fmla="*/ 54 h 74"/>
                  <a:gd name="T8" fmla="*/ 24 w 130"/>
                  <a:gd name="T9" fmla="*/ 55 h 74"/>
                  <a:gd name="T10" fmla="*/ 55 w 130"/>
                  <a:gd name="T11" fmla="*/ 24 h 74"/>
                  <a:gd name="T12" fmla="*/ 53 w 130"/>
                  <a:gd name="T13" fmla="*/ 16 h 74"/>
                  <a:gd name="T14" fmla="*/ 76 w 130"/>
                  <a:gd name="T15" fmla="*/ 16 h 74"/>
                  <a:gd name="T16" fmla="*/ 75 w 130"/>
                  <a:gd name="T17" fmla="*/ 24 h 74"/>
                  <a:gd name="T18" fmla="*/ 105 w 130"/>
                  <a:gd name="T19" fmla="*/ 55 h 74"/>
                  <a:gd name="T20" fmla="*/ 114 w 130"/>
                  <a:gd name="T21" fmla="*/ 53 h 74"/>
                  <a:gd name="T22" fmla="*/ 114 w 130"/>
                  <a:gd name="T23" fmla="*/ 72 h 74"/>
                  <a:gd name="T24" fmla="*/ 116 w 130"/>
                  <a:gd name="T25" fmla="*/ 74 h 74"/>
                  <a:gd name="T26" fmla="*/ 128 w 130"/>
                  <a:gd name="T27" fmla="*/ 74 h 74"/>
                  <a:gd name="T28" fmla="*/ 130 w 130"/>
                  <a:gd name="T29" fmla="*/ 72 h 74"/>
                  <a:gd name="T30" fmla="*/ 130 w 130"/>
                  <a:gd name="T31" fmla="*/ 19 h 74"/>
                  <a:gd name="T32" fmla="*/ 110 w 130"/>
                  <a:gd name="T33" fmla="*/ 0 h 74"/>
                  <a:gd name="T34" fmla="*/ 19 w 130"/>
                  <a:gd name="T35" fmla="*/ 0 h 74"/>
                  <a:gd name="T36" fmla="*/ 0 w 130"/>
                  <a:gd name="T37" fmla="*/ 19 h 74"/>
                  <a:gd name="T38" fmla="*/ 0 w 130"/>
                  <a:gd name="T39" fmla="*/ 72 h 74"/>
                  <a:gd name="T40" fmla="*/ 2 w 130"/>
                  <a:gd name="T41" fmla="*/ 74 h 74"/>
                  <a:gd name="T42" fmla="*/ 24 w 130"/>
                  <a:gd name="T43" fmla="*/ 39 h 74"/>
                  <a:gd name="T44" fmla="*/ 16 w 130"/>
                  <a:gd name="T45" fmla="*/ 36 h 74"/>
                  <a:gd name="T46" fmla="*/ 16 w 130"/>
                  <a:gd name="T47" fmla="*/ 19 h 74"/>
                  <a:gd name="T48" fmla="*/ 19 w 130"/>
                  <a:gd name="T49" fmla="*/ 16 h 74"/>
                  <a:gd name="T50" fmla="*/ 36 w 130"/>
                  <a:gd name="T51" fmla="*/ 16 h 74"/>
                  <a:gd name="T52" fmla="*/ 39 w 130"/>
                  <a:gd name="T53" fmla="*/ 24 h 74"/>
                  <a:gd name="T54" fmla="*/ 24 w 130"/>
                  <a:gd name="T55" fmla="*/ 39 h 74"/>
                  <a:gd name="T56" fmla="*/ 114 w 130"/>
                  <a:gd name="T57" fmla="*/ 36 h 74"/>
                  <a:gd name="T58" fmla="*/ 105 w 130"/>
                  <a:gd name="T59" fmla="*/ 39 h 74"/>
                  <a:gd name="T60" fmla="*/ 91 w 130"/>
                  <a:gd name="T61" fmla="*/ 24 h 74"/>
                  <a:gd name="T62" fmla="*/ 94 w 130"/>
                  <a:gd name="T63" fmla="*/ 16 h 74"/>
                  <a:gd name="T64" fmla="*/ 110 w 130"/>
                  <a:gd name="T65" fmla="*/ 16 h 74"/>
                  <a:gd name="T66" fmla="*/ 114 w 130"/>
                  <a:gd name="T67" fmla="*/ 19 h 74"/>
                  <a:gd name="T68" fmla="*/ 114 w 130"/>
                  <a:gd name="T69" fmla="*/ 3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0" h="74">
                    <a:moveTo>
                      <a:pt x="2" y="74"/>
                    </a:moveTo>
                    <a:cubicBezTo>
                      <a:pt x="14" y="74"/>
                      <a:pt x="14" y="74"/>
                      <a:pt x="14" y="74"/>
                    </a:cubicBezTo>
                    <a:cubicBezTo>
                      <a:pt x="15" y="74"/>
                      <a:pt x="16" y="73"/>
                      <a:pt x="16" y="72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9" y="54"/>
                      <a:pt x="21" y="55"/>
                      <a:pt x="24" y="55"/>
                    </a:cubicBezTo>
                    <a:cubicBezTo>
                      <a:pt x="41" y="55"/>
                      <a:pt x="55" y="41"/>
                      <a:pt x="55" y="24"/>
                    </a:cubicBezTo>
                    <a:cubicBezTo>
                      <a:pt x="55" y="22"/>
                      <a:pt x="54" y="19"/>
                      <a:pt x="53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5" y="19"/>
                      <a:pt x="75" y="22"/>
                      <a:pt x="75" y="24"/>
                    </a:cubicBezTo>
                    <a:cubicBezTo>
                      <a:pt x="75" y="41"/>
                      <a:pt x="89" y="55"/>
                      <a:pt x="105" y="55"/>
                    </a:cubicBezTo>
                    <a:cubicBezTo>
                      <a:pt x="108" y="55"/>
                      <a:pt x="111" y="54"/>
                      <a:pt x="114" y="53"/>
                    </a:cubicBezTo>
                    <a:cubicBezTo>
                      <a:pt x="114" y="72"/>
                      <a:pt x="114" y="72"/>
                      <a:pt x="114" y="72"/>
                    </a:cubicBezTo>
                    <a:cubicBezTo>
                      <a:pt x="114" y="73"/>
                      <a:pt x="115" y="74"/>
                      <a:pt x="116" y="74"/>
                    </a:cubicBezTo>
                    <a:cubicBezTo>
                      <a:pt x="128" y="74"/>
                      <a:pt x="128" y="74"/>
                      <a:pt x="128" y="74"/>
                    </a:cubicBezTo>
                    <a:cubicBezTo>
                      <a:pt x="129" y="74"/>
                      <a:pt x="130" y="73"/>
                      <a:pt x="130" y="72"/>
                    </a:cubicBezTo>
                    <a:cubicBezTo>
                      <a:pt x="130" y="19"/>
                      <a:pt x="130" y="19"/>
                      <a:pt x="130" y="19"/>
                    </a:cubicBezTo>
                    <a:cubicBezTo>
                      <a:pt x="130" y="9"/>
                      <a:pt x="121" y="0"/>
                      <a:pt x="11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9" y="0"/>
                      <a:pt x="0" y="9"/>
                      <a:pt x="0" y="1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3"/>
                      <a:pt x="1" y="74"/>
                      <a:pt x="2" y="74"/>
                    </a:cubicBezTo>
                    <a:close/>
                    <a:moveTo>
                      <a:pt x="24" y="39"/>
                    </a:moveTo>
                    <a:cubicBezTo>
                      <a:pt x="21" y="39"/>
                      <a:pt x="18" y="38"/>
                      <a:pt x="16" y="36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8"/>
                      <a:pt x="17" y="16"/>
                      <a:pt x="19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8" y="19"/>
                      <a:pt x="39" y="21"/>
                      <a:pt x="39" y="24"/>
                    </a:cubicBezTo>
                    <a:cubicBezTo>
                      <a:pt x="39" y="32"/>
                      <a:pt x="32" y="39"/>
                      <a:pt x="24" y="39"/>
                    </a:cubicBezTo>
                    <a:close/>
                    <a:moveTo>
                      <a:pt x="114" y="36"/>
                    </a:moveTo>
                    <a:cubicBezTo>
                      <a:pt x="111" y="38"/>
                      <a:pt x="108" y="39"/>
                      <a:pt x="105" y="39"/>
                    </a:cubicBezTo>
                    <a:cubicBezTo>
                      <a:pt x="97" y="39"/>
                      <a:pt x="91" y="32"/>
                      <a:pt x="91" y="24"/>
                    </a:cubicBezTo>
                    <a:cubicBezTo>
                      <a:pt x="91" y="21"/>
                      <a:pt x="92" y="19"/>
                      <a:pt x="94" y="16"/>
                    </a:cubicBezTo>
                    <a:cubicBezTo>
                      <a:pt x="110" y="16"/>
                      <a:pt x="110" y="16"/>
                      <a:pt x="110" y="16"/>
                    </a:cubicBezTo>
                    <a:cubicBezTo>
                      <a:pt x="112" y="16"/>
                      <a:pt x="114" y="18"/>
                      <a:pt x="114" y="19"/>
                    </a:cubicBezTo>
                    <a:lnTo>
                      <a:pt x="114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DEB8B87C-C656-4100-913F-B7BE3D2B47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0987" y="4037013"/>
                <a:ext cx="250825" cy="152400"/>
              </a:xfrm>
              <a:custGeom>
                <a:avLst/>
                <a:gdLst>
                  <a:gd name="T0" fmla="*/ 111 w 148"/>
                  <a:gd name="T1" fmla="*/ 0 h 90"/>
                  <a:gd name="T2" fmla="*/ 36 w 148"/>
                  <a:gd name="T3" fmla="*/ 0 h 90"/>
                  <a:gd name="T4" fmla="*/ 0 w 148"/>
                  <a:gd name="T5" fmla="*/ 36 h 90"/>
                  <a:gd name="T6" fmla="*/ 0 w 148"/>
                  <a:gd name="T7" fmla="*/ 53 h 90"/>
                  <a:gd name="T8" fmla="*/ 36 w 148"/>
                  <a:gd name="T9" fmla="*/ 90 h 90"/>
                  <a:gd name="T10" fmla="*/ 111 w 148"/>
                  <a:gd name="T11" fmla="*/ 90 h 90"/>
                  <a:gd name="T12" fmla="*/ 148 w 148"/>
                  <a:gd name="T13" fmla="*/ 53 h 90"/>
                  <a:gd name="T14" fmla="*/ 148 w 148"/>
                  <a:gd name="T15" fmla="*/ 36 h 90"/>
                  <a:gd name="T16" fmla="*/ 111 w 148"/>
                  <a:gd name="T17" fmla="*/ 0 h 90"/>
                  <a:gd name="T18" fmla="*/ 111 w 148"/>
                  <a:gd name="T19" fmla="*/ 74 h 90"/>
                  <a:gd name="T20" fmla="*/ 36 w 148"/>
                  <a:gd name="T21" fmla="*/ 74 h 90"/>
                  <a:gd name="T22" fmla="*/ 16 w 148"/>
                  <a:gd name="T23" fmla="*/ 53 h 90"/>
                  <a:gd name="T24" fmla="*/ 16 w 148"/>
                  <a:gd name="T25" fmla="*/ 36 h 90"/>
                  <a:gd name="T26" fmla="*/ 36 w 148"/>
                  <a:gd name="T27" fmla="*/ 16 h 90"/>
                  <a:gd name="T28" fmla="*/ 111 w 148"/>
                  <a:gd name="T29" fmla="*/ 16 h 90"/>
                  <a:gd name="T30" fmla="*/ 132 w 148"/>
                  <a:gd name="T31" fmla="*/ 36 h 90"/>
                  <a:gd name="T32" fmla="*/ 132 w 148"/>
                  <a:gd name="T33" fmla="*/ 53 h 90"/>
                  <a:gd name="T34" fmla="*/ 111 w 148"/>
                  <a:gd name="T35" fmla="*/ 7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8" h="90">
                    <a:moveTo>
                      <a:pt x="111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73"/>
                      <a:pt x="16" y="90"/>
                      <a:pt x="36" y="90"/>
                    </a:cubicBezTo>
                    <a:cubicBezTo>
                      <a:pt x="111" y="90"/>
                      <a:pt x="111" y="90"/>
                      <a:pt x="111" y="90"/>
                    </a:cubicBezTo>
                    <a:cubicBezTo>
                      <a:pt x="131" y="90"/>
                      <a:pt x="148" y="73"/>
                      <a:pt x="148" y="53"/>
                    </a:cubicBezTo>
                    <a:cubicBezTo>
                      <a:pt x="148" y="36"/>
                      <a:pt x="148" y="36"/>
                      <a:pt x="148" y="36"/>
                    </a:cubicBezTo>
                    <a:cubicBezTo>
                      <a:pt x="148" y="16"/>
                      <a:pt x="131" y="0"/>
                      <a:pt x="111" y="0"/>
                    </a:cubicBezTo>
                    <a:close/>
                    <a:moveTo>
                      <a:pt x="111" y="74"/>
                    </a:moveTo>
                    <a:cubicBezTo>
                      <a:pt x="36" y="74"/>
                      <a:pt x="36" y="74"/>
                      <a:pt x="36" y="74"/>
                    </a:cubicBezTo>
                    <a:cubicBezTo>
                      <a:pt x="25" y="74"/>
                      <a:pt x="16" y="65"/>
                      <a:pt x="16" y="53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25"/>
                      <a:pt x="25" y="16"/>
                      <a:pt x="36" y="16"/>
                    </a:cubicBezTo>
                    <a:cubicBezTo>
                      <a:pt x="111" y="16"/>
                      <a:pt x="111" y="16"/>
                      <a:pt x="111" y="16"/>
                    </a:cubicBezTo>
                    <a:cubicBezTo>
                      <a:pt x="122" y="16"/>
                      <a:pt x="132" y="25"/>
                      <a:pt x="132" y="36"/>
                    </a:cubicBezTo>
                    <a:cubicBezTo>
                      <a:pt x="132" y="53"/>
                      <a:pt x="132" y="53"/>
                      <a:pt x="132" y="53"/>
                    </a:cubicBezTo>
                    <a:cubicBezTo>
                      <a:pt x="132" y="65"/>
                      <a:pt x="122" y="74"/>
                      <a:pt x="111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Oval 37">
                <a:extLst>
                  <a:ext uri="{FF2B5EF4-FFF2-40B4-BE49-F238E27FC236}">
                    <a16:creationId xmlns:a16="http://schemas.microsoft.com/office/drawing/2014/main" id="{40579811-F34D-439F-9492-EF977B4F6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962" y="4092575"/>
                <a:ext cx="42863" cy="412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D09D09C-3D63-427F-89A0-539D102D6B59}"/>
              </a:ext>
            </a:extLst>
          </p:cNvPr>
          <p:cNvGrpSpPr/>
          <p:nvPr/>
        </p:nvGrpSpPr>
        <p:grpSpPr>
          <a:xfrm>
            <a:off x="1362077" y="2019915"/>
            <a:ext cx="1093244" cy="1093244"/>
            <a:chOff x="1362077" y="2019915"/>
            <a:chExt cx="1093244" cy="1093244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BF20898-C387-44FB-9A71-0F8F89FE18E6}"/>
                </a:ext>
              </a:extLst>
            </p:cNvPr>
            <p:cNvSpPr/>
            <p:nvPr/>
          </p:nvSpPr>
          <p:spPr>
            <a:xfrm>
              <a:off x="1362077" y="2019915"/>
              <a:ext cx="1093244" cy="1093244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8DC4FE7-59F5-4955-9A86-63E3217AE5E4}"/>
                </a:ext>
              </a:extLst>
            </p:cNvPr>
            <p:cNvGrpSpPr/>
            <p:nvPr/>
          </p:nvGrpSpPr>
          <p:grpSpPr>
            <a:xfrm>
              <a:off x="1701243" y="2346685"/>
              <a:ext cx="414912" cy="439704"/>
              <a:chOff x="3868738" y="1851025"/>
              <a:chExt cx="504825" cy="534988"/>
            </a:xfrm>
            <a:solidFill>
              <a:schemeClr val="accent1"/>
            </a:solidFill>
          </p:grpSpPr>
          <p:sp>
            <p:nvSpPr>
              <p:cNvPr id="38" name="Freeform 99">
                <a:extLst>
                  <a:ext uri="{FF2B5EF4-FFF2-40B4-BE49-F238E27FC236}">
                    <a16:creationId xmlns:a16="http://schemas.microsoft.com/office/drawing/2014/main" id="{D6EC77C0-18E0-41C0-84B4-E314EBD49F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738" y="2079625"/>
                <a:ext cx="504825" cy="306388"/>
              </a:xfrm>
              <a:custGeom>
                <a:avLst/>
                <a:gdLst>
                  <a:gd name="T0" fmla="*/ 297 w 299"/>
                  <a:gd name="T1" fmla="*/ 0 h 181"/>
                  <a:gd name="T2" fmla="*/ 285 w 299"/>
                  <a:gd name="T3" fmla="*/ 0 h 181"/>
                  <a:gd name="T4" fmla="*/ 283 w 299"/>
                  <a:gd name="T5" fmla="*/ 2 h 181"/>
                  <a:gd name="T6" fmla="*/ 283 w 299"/>
                  <a:gd name="T7" fmla="*/ 162 h 181"/>
                  <a:gd name="T8" fmla="*/ 280 w 299"/>
                  <a:gd name="T9" fmla="*/ 165 h 181"/>
                  <a:gd name="T10" fmla="*/ 19 w 299"/>
                  <a:gd name="T11" fmla="*/ 165 h 181"/>
                  <a:gd name="T12" fmla="*/ 16 w 299"/>
                  <a:gd name="T13" fmla="*/ 162 h 181"/>
                  <a:gd name="T14" fmla="*/ 16 w 299"/>
                  <a:gd name="T15" fmla="*/ 2 h 181"/>
                  <a:gd name="T16" fmla="*/ 14 w 299"/>
                  <a:gd name="T17" fmla="*/ 0 h 181"/>
                  <a:gd name="T18" fmla="*/ 2 w 299"/>
                  <a:gd name="T19" fmla="*/ 0 h 181"/>
                  <a:gd name="T20" fmla="*/ 0 w 299"/>
                  <a:gd name="T21" fmla="*/ 2 h 181"/>
                  <a:gd name="T22" fmla="*/ 0 w 299"/>
                  <a:gd name="T23" fmla="*/ 162 h 181"/>
                  <a:gd name="T24" fmla="*/ 19 w 299"/>
                  <a:gd name="T25" fmla="*/ 181 h 181"/>
                  <a:gd name="T26" fmla="*/ 280 w 299"/>
                  <a:gd name="T27" fmla="*/ 181 h 181"/>
                  <a:gd name="T28" fmla="*/ 299 w 299"/>
                  <a:gd name="T29" fmla="*/ 162 h 181"/>
                  <a:gd name="T30" fmla="*/ 299 w 299"/>
                  <a:gd name="T31" fmla="*/ 2 h 181"/>
                  <a:gd name="T32" fmla="*/ 297 w 299"/>
                  <a:gd name="T33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9" h="181">
                    <a:moveTo>
                      <a:pt x="297" y="0"/>
                    </a:moveTo>
                    <a:cubicBezTo>
                      <a:pt x="285" y="0"/>
                      <a:pt x="285" y="0"/>
                      <a:pt x="285" y="0"/>
                    </a:cubicBezTo>
                    <a:cubicBezTo>
                      <a:pt x="284" y="0"/>
                      <a:pt x="283" y="1"/>
                      <a:pt x="283" y="2"/>
                    </a:cubicBezTo>
                    <a:cubicBezTo>
                      <a:pt x="283" y="162"/>
                      <a:pt x="283" y="162"/>
                      <a:pt x="283" y="162"/>
                    </a:cubicBezTo>
                    <a:cubicBezTo>
                      <a:pt x="283" y="163"/>
                      <a:pt x="282" y="165"/>
                      <a:pt x="280" y="165"/>
                    </a:cubicBezTo>
                    <a:cubicBezTo>
                      <a:pt x="19" y="165"/>
                      <a:pt x="19" y="165"/>
                      <a:pt x="19" y="165"/>
                    </a:cubicBezTo>
                    <a:cubicBezTo>
                      <a:pt x="17" y="165"/>
                      <a:pt x="16" y="163"/>
                      <a:pt x="16" y="16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172"/>
                      <a:pt x="9" y="181"/>
                      <a:pt x="19" y="181"/>
                    </a:cubicBezTo>
                    <a:cubicBezTo>
                      <a:pt x="280" y="181"/>
                      <a:pt x="280" y="181"/>
                      <a:pt x="280" y="181"/>
                    </a:cubicBezTo>
                    <a:cubicBezTo>
                      <a:pt x="291" y="181"/>
                      <a:pt x="299" y="172"/>
                      <a:pt x="299" y="162"/>
                    </a:cubicBezTo>
                    <a:cubicBezTo>
                      <a:pt x="299" y="2"/>
                      <a:pt x="299" y="2"/>
                      <a:pt x="299" y="2"/>
                    </a:cubicBezTo>
                    <a:cubicBezTo>
                      <a:pt x="299" y="1"/>
                      <a:pt x="299" y="0"/>
                      <a:pt x="2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9" name="Freeform 100">
                <a:extLst>
                  <a:ext uri="{FF2B5EF4-FFF2-40B4-BE49-F238E27FC236}">
                    <a16:creationId xmlns:a16="http://schemas.microsoft.com/office/drawing/2014/main" id="{3B07800D-1DD0-40FC-AE5F-FC09FAB5FE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68738" y="1851025"/>
                <a:ext cx="504825" cy="203200"/>
              </a:xfrm>
              <a:custGeom>
                <a:avLst/>
                <a:gdLst>
                  <a:gd name="T0" fmla="*/ 280 w 299"/>
                  <a:gd name="T1" fmla="*/ 25 h 120"/>
                  <a:gd name="T2" fmla="*/ 238 w 299"/>
                  <a:gd name="T3" fmla="*/ 25 h 120"/>
                  <a:gd name="T4" fmla="*/ 238 w 299"/>
                  <a:gd name="T5" fmla="*/ 8 h 120"/>
                  <a:gd name="T6" fmla="*/ 230 w 299"/>
                  <a:gd name="T7" fmla="*/ 0 h 120"/>
                  <a:gd name="T8" fmla="*/ 222 w 299"/>
                  <a:gd name="T9" fmla="*/ 8 h 120"/>
                  <a:gd name="T10" fmla="*/ 222 w 299"/>
                  <a:gd name="T11" fmla="*/ 25 h 120"/>
                  <a:gd name="T12" fmla="*/ 78 w 299"/>
                  <a:gd name="T13" fmla="*/ 25 h 120"/>
                  <a:gd name="T14" fmla="*/ 78 w 299"/>
                  <a:gd name="T15" fmla="*/ 8 h 120"/>
                  <a:gd name="T16" fmla="*/ 70 w 299"/>
                  <a:gd name="T17" fmla="*/ 0 h 120"/>
                  <a:gd name="T18" fmla="*/ 62 w 299"/>
                  <a:gd name="T19" fmla="*/ 8 h 120"/>
                  <a:gd name="T20" fmla="*/ 62 w 299"/>
                  <a:gd name="T21" fmla="*/ 25 h 120"/>
                  <a:gd name="T22" fmla="*/ 19 w 299"/>
                  <a:gd name="T23" fmla="*/ 25 h 120"/>
                  <a:gd name="T24" fmla="*/ 0 w 299"/>
                  <a:gd name="T25" fmla="*/ 44 h 120"/>
                  <a:gd name="T26" fmla="*/ 0 w 299"/>
                  <a:gd name="T27" fmla="*/ 112 h 120"/>
                  <a:gd name="T28" fmla="*/ 8 w 299"/>
                  <a:gd name="T29" fmla="*/ 120 h 120"/>
                  <a:gd name="T30" fmla="*/ 291 w 299"/>
                  <a:gd name="T31" fmla="*/ 120 h 120"/>
                  <a:gd name="T32" fmla="*/ 299 w 299"/>
                  <a:gd name="T33" fmla="*/ 112 h 120"/>
                  <a:gd name="T34" fmla="*/ 299 w 299"/>
                  <a:gd name="T35" fmla="*/ 44 h 120"/>
                  <a:gd name="T36" fmla="*/ 280 w 299"/>
                  <a:gd name="T37" fmla="*/ 25 h 120"/>
                  <a:gd name="T38" fmla="*/ 16 w 299"/>
                  <a:gd name="T39" fmla="*/ 44 h 120"/>
                  <a:gd name="T40" fmla="*/ 19 w 299"/>
                  <a:gd name="T41" fmla="*/ 41 h 120"/>
                  <a:gd name="T42" fmla="*/ 62 w 299"/>
                  <a:gd name="T43" fmla="*/ 41 h 120"/>
                  <a:gd name="T44" fmla="*/ 62 w 299"/>
                  <a:gd name="T45" fmla="*/ 57 h 120"/>
                  <a:gd name="T46" fmla="*/ 70 w 299"/>
                  <a:gd name="T47" fmla="*/ 65 h 120"/>
                  <a:gd name="T48" fmla="*/ 78 w 299"/>
                  <a:gd name="T49" fmla="*/ 57 h 120"/>
                  <a:gd name="T50" fmla="*/ 78 w 299"/>
                  <a:gd name="T51" fmla="*/ 41 h 120"/>
                  <a:gd name="T52" fmla="*/ 222 w 299"/>
                  <a:gd name="T53" fmla="*/ 41 h 120"/>
                  <a:gd name="T54" fmla="*/ 222 w 299"/>
                  <a:gd name="T55" fmla="*/ 57 h 120"/>
                  <a:gd name="T56" fmla="*/ 230 w 299"/>
                  <a:gd name="T57" fmla="*/ 65 h 120"/>
                  <a:gd name="T58" fmla="*/ 238 w 299"/>
                  <a:gd name="T59" fmla="*/ 57 h 120"/>
                  <a:gd name="T60" fmla="*/ 238 w 299"/>
                  <a:gd name="T61" fmla="*/ 41 h 120"/>
                  <a:gd name="T62" fmla="*/ 280 w 299"/>
                  <a:gd name="T63" fmla="*/ 41 h 120"/>
                  <a:gd name="T64" fmla="*/ 283 w 299"/>
                  <a:gd name="T65" fmla="*/ 44 h 120"/>
                  <a:gd name="T66" fmla="*/ 283 w 299"/>
                  <a:gd name="T67" fmla="*/ 104 h 120"/>
                  <a:gd name="T68" fmla="*/ 16 w 299"/>
                  <a:gd name="T69" fmla="*/ 104 h 120"/>
                  <a:gd name="T70" fmla="*/ 16 w 299"/>
                  <a:gd name="T71" fmla="*/ 4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99" h="120">
                    <a:moveTo>
                      <a:pt x="280" y="25"/>
                    </a:moveTo>
                    <a:cubicBezTo>
                      <a:pt x="238" y="25"/>
                      <a:pt x="238" y="25"/>
                      <a:pt x="238" y="25"/>
                    </a:cubicBezTo>
                    <a:cubicBezTo>
                      <a:pt x="238" y="8"/>
                      <a:pt x="238" y="8"/>
                      <a:pt x="238" y="8"/>
                    </a:cubicBezTo>
                    <a:cubicBezTo>
                      <a:pt x="238" y="3"/>
                      <a:pt x="234" y="0"/>
                      <a:pt x="230" y="0"/>
                    </a:cubicBezTo>
                    <a:cubicBezTo>
                      <a:pt x="225" y="0"/>
                      <a:pt x="222" y="3"/>
                      <a:pt x="222" y="8"/>
                    </a:cubicBezTo>
                    <a:cubicBezTo>
                      <a:pt x="222" y="25"/>
                      <a:pt x="222" y="25"/>
                      <a:pt x="222" y="25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8" y="3"/>
                      <a:pt x="74" y="0"/>
                      <a:pt x="70" y="0"/>
                    </a:cubicBezTo>
                    <a:cubicBezTo>
                      <a:pt x="66" y="0"/>
                      <a:pt x="62" y="3"/>
                      <a:pt x="62" y="8"/>
                    </a:cubicBezTo>
                    <a:cubicBezTo>
                      <a:pt x="62" y="25"/>
                      <a:pt x="62" y="25"/>
                      <a:pt x="62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9" y="25"/>
                      <a:pt x="0" y="33"/>
                      <a:pt x="0" y="44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6"/>
                      <a:pt x="4" y="120"/>
                      <a:pt x="8" y="120"/>
                    </a:cubicBezTo>
                    <a:cubicBezTo>
                      <a:pt x="291" y="120"/>
                      <a:pt x="291" y="120"/>
                      <a:pt x="291" y="120"/>
                    </a:cubicBezTo>
                    <a:cubicBezTo>
                      <a:pt x="296" y="120"/>
                      <a:pt x="299" y="116"/>
                      <a:pt x="299" y="112"/>
                    </a:cubicBezTo>
                    <a:cubicBezTo>
                      <a:pt x="299" y="44"/>
                      <a:pt x="299" y="44"/>
                      <a:pt x="299" y="44"/>
                    </a:cubicBezTo>
                    <a:cubicBezTo>
                      <a:pt x="299" y="33"/>
                      <a:pt x="291" y="25"/>
                      <a:pt x="280" y="25"/>
                    </a:cubicBezTo>
                    <a:close/>
                    <a:moveTo>
                      <a:pt x="16" y="44"/>
                    </a:moveTo>
                    <a:cubicBezTo>
                      <a:pt x="16" y="42"/>
                      <a:pt x="17" y="41"/>
                      <a:pt x="19" y="41"/>
                    </a:cubicBezTo>
                    <a:cubicBezTo>
                      <a:pt x="62" y="41"/>
                      <a:pt x="62" y="41"/>
                      <a:pt x="62" y="41"/>
                    </a:cubicBezTo>
                    <a:cubicBezTo>
                      <a:pt x="62" y="57"/>
                      <a:pt x="62" y="57"/>
                      <a:pt x="62" y="57"/>
                    </a:cubicBezTo>
                    <a:cubicBezTo>
                      <a:pt x="62" y="62"/>
                      <a:pt x="66" y="65"/>
                      <a:pt x="70" y="65"/>
                    </a:cubicBezTo>
                    <a:cubicBezTo>
                      <a:pt x="74" y="65"/>
                      <a:pt x="78" y="62"/>
                      <a:pt x="78" y="57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222" y="41"/>
                      <a:pt x="222" y="41"/>
                      <a:pt x="222" y="41"/>
                    </a:cubicBezTo>
                    <a:cubicBezTo>
                      <a:pt x="222" y="57"/>
                      <a:pt x="222" y="57"/>
                      <a:pt x="222" y="57"/>
                    </a:cubicBezTo>
                    <a:cubicBezTo>
                      <a:pt x="222" y="62"/>
                      <a:pt x="225" y="65"/>
                      <a:pt x="230" y="65"/>
                    </a:cubicBezTo>
                    <a:cubicBezTo>
                      <a:pt x="234" y="65"/>
                      <a:pt x="238" y="62"/>
                      <a:pt x="238" y="57"/>
                    </a:cubicBezTo>
                    <a:cubicBezTo>
                      <a:pt x="238" y="41"/>
                      <a:pt x="238" y="41"/>
                      <a:pt x="238" y="41"/>
                    </a:cubicBezTo>
                    <a:cubicBezTo>
                      <a:pt x="280" y="41"/>
                      <a:pt x="280" y="41"/>
                      <a:pt x="280" y="41"/>
                    </a:cubicBezTo>
                    <a:cubicBezTo>
                      <a:pt x="282" y="41"/>
                      <a:pt x="283" y="42"/>
                      <a:pt x="283" y="44"/>
                    </a:cubicBezTo>
                    <a:cubicBezTo>
                      <a:pt x="283" y="104"/>
                      <a:pt x="283" y="104"/>
                      <a:pt x="283" y="104"/>
                    </a:cubicBezTo>
                    <a:cubicBezTo>
                      <a:pt x="16" y="104"/>
                      <a:pt x="16" y="104"/>
                      <a:pt x="16" y="104"/>
                    </a:cubicBezTo>
                    <a:lnTo>
                      <a:pt x="16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0" name="Freeform 101">
                <a:extLst>
                  <a:ext uri="{FF2B5EF4-FFF2-40B4-BE49-F238E27FC236}">
                    <a16:creationId xmlns:a16="http://schemas.microsoft.com/office/drawing/2014/main" id="{3B3819FB-E2B8-4F88-8199-CB670A465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388" y="2109788"/>
                <a:ext cx="122238" cy="190500"/>
              </a:xfrm>
              <a:custGeom>
                <a:avLst/>
                <a:gdLst>
                  <a:gd name="T0" fmla="*/ 71 w 72"/>
                  <a:gd name="T1" fmla="*/ 35 h 113"/>
                  <a:gd name="T2" fmla="*/ 62 w 72"/>
                  <a:gd name="T3" fmla="*/ 10 h 113"/>
                  <a:gd name="T4" fmla="*/ 36 w 72"/>
                  <a:gd name="T5" fmla="*/ 0 h 113"/>
                  <a:gd name="T6" fmla="*/ 35 w 72"/>
                  <a:gd name="T7" fmla="*/ 0 h 113"/>
                  <a:gd name="T8" fmla="*/ 10 w 72"/>
                  <a:gd name="T9" fmla="*/ 10 h 113"/>
                  <a:gd name="T10" fmla="*/ 1 w 72"/>
                  <a:gd name="T11" fmla="*/ 35 h 113"/>
                  <a:gd name="T12" fmla="*/ 9 w 72"/>
                  <a:gd name="T13" fmla="*/ 43 h 113"/>
                  <a:gd name="T14" fmla="*/ 10 w 72"/>
                  <a:gd name="T15" fmla="*/ 43 h 113"/>
                  <a:gd name="T16" fmla="*/ 15 w 72"/>
                  <a:gd name="T17" fmla="*/ 40 h 113"/>
                  <a:gd name="T18" fmla="*/ 17 w 72"/>
                  <a:gd name="T19" fmla="*/ 34 h 113"/>
                  <a:gd name="T20" fmla="*/ 22 w 72"/>
                  <a:gd name="T21" fmla="*/ 21 h 113"/>
                  <a:gd name="T22" fmla="*/ 35 w 72"/>
                  <a:gd name="T23" fmla="*/ 16 h 113"/>
                  <a:gd name="T24" fmla="*/ 36 w 72"/>
                  <a:gd name="T25" fmla="*/ 16 h 113"/>
                  <a:gd name="T26" fmla="*/ 50 w 72"/>
                  <a:gd name="T27" fmla="*/ 21 h 113"/>
                  <a:gd name="T28" fmla="*/ 55 w 72"/>
                  <a:gd name="T29" fmla="*/ 35 h 113"/>
                  <a:gd name="T30" fmla="*/ 49 w 72"/>
                  <a:gd name="T31" fmla="*/ 49 h 113"/>
                  <a:gd name="T32" fmla="*/ 3 w 72"/>
                  <a:gd name="T33" fmla="*/ 100 h 113"/>
                  <a:gd name="T34" fmla="*/ 2 w 72"/>
                  <a:gd name="T35" fmla="*/ 109 h 113"/>
                  <a:gd name="T36" fmla="*/ 9 w 72"/>
                  <a:gd name="T37" fmla="*/ 113 h 113"/>
                  <a:gd name="T38" fmla="*/ 63 w 72"/>
                  <a:gd name="T39" fmla="*/ 113 h 113"/>
                  <a:gd name="T40" fmla="*/ 71 w 72"/>
                  <a:gd name="T41" fmla="*/ 105 h 113"/>
                  <a:gd name="T42" fmla="*/ 63 w 72"/>
                  <a:gd name="T43" fmla="*/ 97 h 113"/>
                  <a:gd name="T44" fmla="*/ 27 w 72"/>
                  <a:gd name="T45" fmla="*/ 97 h 113"/>
                  <a:gd name="T46" fmla="*/ 61 w 72"/>
                  <a:gd name="T47" fmla="*/ 60 h 113"/>
                  <a:gd name="T48" fmla="*/ 71 w 72"/>
                  <a:gd name="T49" fmla="*/ 3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2" h="113">
                    <a:moveTo>
                      <a:pt x="71" y="35"/>
                    </a:moveTo>
                    <a:cubicBezTo>
                      <a:pt x="71" y="34"/>
                      <a:pt x="72" y="20"/>
                      <a:pt x="62" y="10"/>
                    </a:cubicBezTo>
                    <a:cubicBezTo>
                      <a:pt x="56" y="4"/>
                      <a:pt x="47" y="0"/>
                      <a:pt x="36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5" y="0"/>
                      <a:pt x="16" y="3"/>
                      <a:pt x="10" y="10"/>
                    </a:cubicBezTo>
                    <a:cubicBezTo>
                      <a:pt x="0" y="20"/>
                      <a:pt x="1" y="35"/>
                      <a:pt x="1" y="35"/>
                    </a:cubicBezTo>
                    <a:cubicBezTo>
                      <a:pt x="1" y="40"/>
                      <a:pt x="5" y="43"/>
                      <a:pt x="9" y="43"/>
                    </a:cubicBezTo>
                    <a:cubicBezTo>
                      <a:pt x="9" y="43"/>
                      <a:pt x="10" y="43"/>
                      <a:pt x="10" y="43"/>
                    </a:cubicBezTo>
                    <a:cubicBezTo>
                      <a:pt x="12" y="43"/>
                      <a:pt x="14" y="42"/>
                      <a:pt x="15" y="40"/>
                    </a:cubicBezTo>
                    <a:cubicBezTo>
                      <a:pt x="17" y="39"/>
                      <a:pt x="17" y="36"/>
                      <a:pt x="17" y="34"/>
                    </a:cubicBezTo>
                    <a:cubicBezTo>
                      <a:pt x="17" y="34"/>
                      <a:pt x="17" y="26"/>
                      <a:pt x="22" y="21"/>
                    </a:cubicBezTo>
                    <a:cubicBezTo>
                      <a:pt x="25" y="18"/>
                      <a:pt x="29" y="16"/>
                      <a:pt x="35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42" y="16"/>
                      <a:pt x="47" y="18"/>
                      <a:pt x="50" y="21"/>
                    </a:cubicBezTo>
                    <a:cubicBezTo>
                      <a:pt x="55" y="26"/>
                      <a:pt x="55" y="35"/>
                      <a:pt x="55" y="35"/>
                    </a:cubicBezTo>
                    <a:cubicBezTo>
                      <a:pt x="55" y="35"/>
                      <a:pt x="55" y="42"/>
                      <a:pt x="49" y="49"/>
                    </a:cubicBezTo>
                    <a:cubicBezTo>
                      <a:pt x="3" y="100"/>
                      <a:pt x="3" y="100"/>
                      <a:pt x="3" y="100"/>
                    </a:cubicBezTo>
                    <a:cubicBezTo>
                      <a:pt x="1" y="102"/>
                      <a:pt x="1" y="106"/>
                      <a:pt x="2" y="109"/>
                    </a:cubicBezTo>
                    <a:cubicBezTo>
                      <a:pt x="3" y="112"/>
                      <a:pt x="6" y="113"/>
                      <a:pt x="9" y="113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68" y="113"/>
                      <a:pt x="71" y="110"/>
                      <a:pt x="71" y="105"/>
                    </a:cubicBezTo>
                    <a:cubicBezTo>
                      <a:pt x="71" y="101"/>
                      <a:pt x="68" y="97"/>
                      <a:pt x="63" y="97"/>
                    </a:cubicBezTo>
                    <a:cubicBezTo>
                      <a:pt x="27" y="97"/>
                      <a:pt x="27" y="97"/>
                      <a:pt x="27" y="97"/>
                    </a:cubicBezTo>
                    <a:cubicBezTo>
                      <a:pt x="61" y="60"/>
                      <a:pt x="61" y="60"/>
                      <a:pt x="61" y="60"/>
                    </a:cubicBezTo>
                    <a:cubicBezTo>
                      <a:pt x="71" y="48"/>
                      <a:pt x="71" y="36"/>
                      <a:pt x="71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" name="Freeform 102">
                <a:extLst>
                  <a:ext uri="{FF2B5EF4-FFF2-40B4-BE49-F238E27FC236}">
                    <a16:creationId xmlns:a16="http://schemas.microsoft.com/office/drawing/2014/main" id="{9AEA1EE1-6F60-4E7B-B6BD-991FBE6B1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5438" y="2109788"/>
                <a:ext cx="115888" cy="190500"/>
              </a:xfrm>
              <a:custGeom>
                <a:avLst/>
                <a:gdLst>
                  <a:gd name="T0" fmla="*/ 60 w 69"/>
                  <a:gd name="T1" fmla="*/ 16 h 113"/>
                  <a:gd name="T2" fmla="*/ 68 w 69"/>
                  <a:gd name="T3" fmla="*/ 8 h 113"/>
                  <a:gd name="T4" fmla="*/ 60 w 69"/>
                  <a:gd name="T5" fmla="*/ 0 h 113"/>
                  <a:gd name="T6" fmla="*/ 8 w 69"/>
                  <a:gd name="T7" fmla="*/ 0 h 113"/>
                  <a:gd name="T8" fmla="*/ 0 w 69"/>
                  <a:gd name="T9" fmla="*/ 8 h 113"/>
                  <a:gd name="T10" fmla="*/ 0 w 69"/>
                  <a:gd name="T11" fmla="*/ 56 h 113"/>
                  <a:gd name="T12" fmla="*/ 7 w 69"/>
                  <a:gd name="T13" fmla="*/ 64 h 113"/>
                  <a:gd name="T14" fmla="*/ 16 w 69"/>
                  <a:gd name="T15" fmla="*/ 59 h 113"/>
                  <a:gd name="T16" fmla="*/ 32 w 69"/>
                  <a:gd name="T17" fmla="*/ 50 h 113"/>
                  <a:gd name="T18" fmla="*/ 35 w 69"/>
                  <a:gd name="T19" fmla="*/ 50 h 113"/>
                  <a:gd name="T20" fmla="*/ 52 w 69"/>
                  <a:gd name="T21" fmla="*/ 63 h 113"/>
                  <a:gd name="T22" fmla="*/ 52 w 69"/>
                  <a:gd name="T23" fmla="*/ 84 h 113"/>
                  <a:gd name="T24" fmla="*/ 35 w 69"/>
                  <a:gd name="T25" fmla="*/ 97 h 113"/>
                  <a:gd name="T26" fmla="*/ 32 w 69"/>
                  <a:gd name="T27" fmla="*/ 97 h 113"/>
                  <a:gd name="T28" fmla="*/ 16 w 69"/>
                  <a:gd name="T29" fmla="*/ 88 h 113"/>
                  <a:gd name="T30" fmla="*/ 5 w 69"/>
                  <a:gd name="T31" fmla="*/ 83 h 113"/>
                  <a:gd name="T32" fmla="*/ 1 w 69"/>
                  <a:gd name="T33" fmla="*/ 88 h 113"/>
                  <a:gd name="T34" fmla="*/ 1 w 69"/>
                  <a:gd name="T35" fmla="*/ 94 h 113"/>
                  <a:gd name="T36" fmla="*/ 32 w 69"/>
                  <a:gd name="T37" fmla="*/ 113 h 113"/>
                  <a:gd name="T38" fmla="*/ 35 w 69"/>
                  <a:gd name="T39" fmla="*/ 113 h 113"/>
                  <a:gd name="T40" fmla="*/ 67 w 69"/>
                  <a:gd name="T41" fmla="*/ 87 h 113"/>
                  <a:gd name="T42" fmla="*/ 67 w 69"/>
                  <a:gd name="T43" fmla="*/ 61 h 113"/>
                  <a:gd name="T44" fmla="*/ 35 w 69"/>
                  <a:gd name="T45" fmla="*/ 34 h 113"/>
                  <a:gd name="T46" fmla="*/ 32 w 69"/>
                  <a:gd name="T47" fmla="*/ 34 h 113"/>
                  <a:gd name="T48" fmla="*/ 16 w 69"/>
                  <a:gd name="T49" fmla="*/ 37 h 113"/>
                  <a:gd name="T50" fmla="*/ 16 w 69"/>
                  <a:gd name="T51" fmla="*/ 16 h 113"/>
                  <a:gd name="T52" fmla="*/ 60 w 69"/>
                  <a:gd name="T53" fmla="*/ 1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9" h="113">
                    <a:moveTo>
                      <a:pt x="60" y="16"/>
                    </a:moveTo>
                    <a:cubicBezTo>
                      <a:pt x="64" y="16"/>
                      <a:pt x="68" y="13"/>
                      <a:pt x="68" y="8"/>
                    </a:cubicBezTo>
                    <a:cubicBezTo>
                      <a:pt x="68" y="4"/>
                      <a:pt x="64" y="0"/>
                      <a:pt x="6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0"/>
                      <a:pt x="3" y="63"/>
                      <a:pt x="7" y="64"/>
                    </a:cubicBezTo>
                    <a:cubicBezTo>
                      <a:pt x="11" y="65"/>
                      <a:pt x="14" y="62"/>
                      <a:pt x="16" y="59"/>
                    </a:cubicBezTo>
                    <a:cubicBezTo>
                      <a:pt x="18" y="53"/>
                      <a:pt x="25" y="50"/>
                      <a:pt x="32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44" y="50"/>
                      <a:pt x="51" y="55"/>
                      <a:pt x="52" y="63"/>
                    </a:cubicBezTo>
                    <a:cubicBezTo>
                      <a:pt x="52" y="69"/>
                      <a:pt x="53" y="79"/>
                      <a:pt x="52" y="84"/>
                    </a:cubicBezTo>
                    <a:cubicBezTo>
                      <a:pt x="50" y="91"/>
                      <a:pt x="45" y="97"/>
                      <a:pt x="35" y="97"/>
                    </a:cubicBezTo>
                    <a:cubicBezTo>
                      <a:pt x="32" y="97"/>
                      <a:pt x="32" y="97"/>
                      <a:pt x="32" y="97"/>
                    </a:cubicBezTo>
                    <a:cubicBezTo>
                      <a:pt x="24" y="97"/>
                      <a:pt x="18" y="94"/>
                      <a:pt x="16" y="88"/>
                    </a:cubicBezTo>
                    <a:cubicBezTo>
                      <a:pt x="14" y="84"/>
                      <a:pt x="9" y="82"/>
                      <a:pt x="5" y="83"/>
                    </a:cubicBezTo>
                    <a:cubicBezTo>
                      <a:pt x="3" y="84"/>
                      <a:pt x="2" y="86"/>
                      <a:pt x="1" y="88"/>
                    </a:cubicBezTo>
                    <a:cubicBezTo>
                      <a:pt x="0" y="90"/>
                      <a:pt x="0" y="92"/>
                      <a:pt x="1" y="94"/>
                    </a:cubicBezTo>
                    <a:cubicBezTo>
                      <a:pt x="5" y="106"/>
                      <a:pt x="18" y="113"/>
                      <a:pt x="32" y="113"/>
                    </a:cubicBezTo>
                    <a:cubicBezTo>
                      <a:pt x="35" y="113"/>
                      <a:pt x="35" y="113"/>
                      <a:pt x="35" y="113"/>
                    </a:cubicBezTo>
                    <a:cubicBezTo>
                      <a:pt x="51" y="113"/>
                      <a:pt x="65" y="103"/>
                      <a:pt x="67" y="87"/>
                    </a:cubicBezTo>
                    <a:cubicBezTo>
                      <a:pt x="69" y="78"/>
                      <a:pt x="68" y="65"/>
                      <a:pt x="67" y="61"/>
                    </a:cubicBezTo>
                    <a:cubicBezTo>
                      <a:pt x="66" y="45"/>
                      <a:pt x="52" y="34"/>
                      <a:pt x="35" y="34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27" y="34"/>
                      <a:pt x="21" y="35"/>
                      <a:pt x="16" y="37"/>
                    </a:cubicBezTo>
                    <a:cubicBezTo>
                      <a:pt x="16" y="16"/>
                      <a:pt x="16" y="16"/>
                      <a:pt x="16" y="16"/>
                    </a:cubicBezTo>
                    <a:lnTo>
                      <a:pt x="6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554DE50-01D1-438A-891B-507D05D16C8F}"/>
              </a:ext>
            </a:extLst>
          </p:cNvPr>
          <p:cNvGrpSpPr/>
          <p:nvPr/>
        </p:nvGrpSpPr>
        <p:grpSpPr>
          <a:xfrm>
            <a:off x="667761" y="4291463"/>
            <a:ext cx="2474047" cy="1414682"/>
            <a:chOff x="1000662" y="2871151"/>
            <a:chExt cx="2474047" cy="141468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D6089F-BA4D-4C1E-A8A6-D040D2098A48}"/>
                </a:ext>
              </a:extLst>
            </p:cNvPr>
            <p:cNvSpPr txBox="1"/>
            <p:nvPr/>
          </p:nvSpPr>
          <p:spPr>
            <a:xfrm>
              <a:off x="1208770" y="3209705"/>
              <a:ext cx="2057832" cy="1076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41A7642-61FF-4306-BABE-504FC85C5A2D}"/>
                </a:ext>
              </a:extLst>
            </p:cNvPr>
            <p:cNvSpPr txBox="1"/>
            <p:nvPr/>
          </p:nvSpPr>
          <p:spPr>
            <a:xfrm>
              <a:off x="1000662" y="2871151"/>
              <a:ext cx="2474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+mj-lt"/>
                </a:rPr>
                <a:t>Service Description 01</a:t>
              </a:r>
              <a:endParaRPr lang="ko-KR" altLang="en-US" sz="1400" b="1" dirty="0">
                <a:latin typeface="+mj-lt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07F9DA9F-9DD1-4FE7-8EB2-155F38B71C81}"/>
              </a:ext>
            </a:extLst>
          </p:cNvPr>
          <p:cNvSpPr txBox="1"/>
          <p:nvPr/>
        </p:nvSpPr>
        <p:spPr>
          <a:xfrm>
            <a:off x="667761" y="3533034"/>
            <a:ext cx="2474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j-lt"/>
              </a:rPr>
              <a:t>Lorem ipsum</a:t>
            </a:r>
            <a:endParaRPr lang="ko-KR" altLang="en-US" sz="16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FE2EA6D-7EEE-463C-8A81-C5A4C3A41180}"/>
              </a:ext>
            </a:extLst>
          </p:cNvPr>
          <p:cNvGrpSpPr/>
          <p:nvPr/>
        </p:nvGrpSpPr>
        <p:grpSpPr>
          <a:xfrm>
            <a:off x="3459334" y="4291463"/>
            <a:ext cx="2474047" cy="1414682"/>
            <a:chOff x="1000662" y="2871151"/>
            <a:chExt cx="2474047" cy="1414682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CEE8226-2F3C-452E-8CCB-012190A3A9AF}"/>
                </a:ext>
              </a:extLst>
            </p:cNvPr>
            <p:cNvSpPr txBox="1"/>
            <p:nvPr/>
          </p:nvSpPr>
          <p:spPr>
            <a:xfrm>
              <a:off x="1208021" y="3209705"/>
              <a:ext cx="2059330" cy="1076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503B973-0405-4AF4-BE33-E96DAEACB813}"/>
                </a:ext>
              </a:extLst>
            </p:cNvPr>
            <p:cNvSpPr txBox="1"/>
            <p:nvPr/>
          </p:nvSpPr>
          <p:spPr>
            <a:xfrm>
              <a:off x="1000662" y="2871151"/>
              <a:ext cx="2474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+mj-lt"/>
                </a:rPr>
                <a:t>Service Description 02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E523DE83-6AAB-4C9E-8498-D49831C58E87}"/>
              </a:ext>
            </a:extLst>
          </p:cNvPr>
          <p:cNvGrpSpPr/>
          <p:nvPr/>
        </p:nvGrpSpPr>
        <p:grpSpPr>
          <a:xfrm>
            <a:off x="6258621" y="4291463"/>
            <a:ext cx="2474047" cy="1414682"/>
            <a:chOff x="1000662" y="2871151"/>
            <a:chExt cx="2474047" cy="1414682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D44F2CE-8710-4ECD-9700-7BE658915AFB}"/>
                </a:ext>
              </a:extLst>
            </p:cNvPr>
            <p:cNvSpPr txBox="1"/>
            <p:nvPr/>
          </p:nvSpPr>
          <p:spPr>
            <a:xfrm>
              <a:off x="1207586" y="3209705"/>
              <a:ext cx="2060200" cy="1076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27C7368-16B3-417A-8104-67CE23CA500F}"/>
                </a:ext>
              </a:extLst>
            </p:cNvPr>
            <p:cNvSpPr txBox="1"/>
            <p:nvPr/>
          </p:nvSpPr>
          <p:spPr>
            <a:xfrm>
              <a:off x="1000662" y="2871151"/>
              <a:ext cx="2474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+mj-lt"/>
                </a:rPr>
                <a:t>Service Description 03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11B91C65-ADA3-4A97-BA24-45FE228D6DF5}"/>
              </a:ext>
            </a:extLst>
          </p:cNvPr>
          <p:cNvGrpSpPr/>
          <p:nvPr/>
        </p:nvGrpSpPr>
        <p:grpSpPr>
          <a:xfrm>
            <a:off x="9046280" y="4291463"/>
            <a:ext cx="2474047" cy="1414682"/>
            <a:chOff x="1000662" y="2871151"/>
            <a:chExt cx="2474047" cy="1414682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4B4B9E2-13D4-4A8B-95B1-BBE74FBAC2EA}"/>
                </a:ext>
              </a:extLst>
            </p:cNvPr>
            <p:cNvSpPr txBox="1"/>
            <p:nvPr/>
          </p:nvSpPr>
          <p:spPr>
            <a:xfrm>
              <a:off x="1210313" y="3209705"/>
              <a:ext cx="2054746" cy="1076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0DB24A3-BE0B-48EC-9EFE-84FCBA1E18BE}"/>
                </a:ext>
              </a:extLst>
            </p:cNvPr>
            <p:cNvSpPr txBox="1"/>
            <p:nvPr/>
          </p:nvSpPr>
          <p:spPr>
            <a:xfrm>
              <a:off x="1000662" y="2871151"/>
              <a:ext cx="2474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+mj-lt"/>
                </a:rPr>
                <a:t>Service Description 04</a:t>
              </a:r>
              <a:endParaRPr lang="ko-KR" altLang="en-US" sz="1400" b="1" dirty="0">
                <a:latin typeface="+mj-lt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B1949FEC-2A4E-4827-98CF-9EDB9861C843}"/>
              </a:ext>
            </a:extLst>
          </p:cNvPr>
          <p:cNvSpPr txBox="1"/>
          <p:nvPr/>
        </p:nvSpPr>
        <p:spPr>
          <a:xfrm>
            <a:off x="3459334" y="3533034"/>
            <a:ext cx="2474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j-lt"/>
              </a:rPr>
              <a:t>Lorem ipsum</a:t>
            </a:r>
            <a:endParaRPr lang="ko-KR" altLang="en-US" sz="16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EF338E6-7AD4-4AFB-92A1-9F3FBFF06770}"/>
              </a:ext>
            </a:extLst>
          </p:cNvPr>
          <p:cNvSpPr txBox="1"/>
          <p:nvPr/>
        </p:nvSpPr>
        <p:spPr>
          <a:xfrm>
            <a:off x="6258621" y="3533034"/>
            <a:ext cx="2474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j-lt"/>
              </a:rPr>
              <a:t>Lorem ipsum</a:t>
            </a:r>
            <a:endParaRPr lang="ko-KR" altLang="en-US" sz="16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733736-C31A-4D88-BDB0-22319C5E2DA1}"/>
              </a:ext>
            </a:extLst>
          </p:cNvPr>
          <p:cNvSpPr txBox="1"/>
          <p:nvPr/>
        </p:nvSpPr>
        <p:spPr>
          <a:xfrm>
            <a:off x="9046280" y="3533034"/>
            <a:ext cx="2474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latin typeface="+mj-lt"/>
              </a:rPr>
              <a:t>Lorem ipsum</a:t>
            </a:r>
            <a:endParaRPr lang="ko-KR" altLang="en-US" sz="16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9C8160B-07A1-4BDF-8B9B-17D06F1C8814}"/>
              </a:ext>
            </a:extLst>
          </p:cNvPr>
          <p:cNvSpPr txBox="1"/>
          <p:nvPr/>
        </p:nvSpPr>
        <p:spPr>
          <a:xfrm>
            <a:off x="4212345" y="612047"/>
            <a:ext cx="2069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Product &amp; Services</a:t>
            </a:r>
          </a:p>
        </p:txBody>
      </p:sp>
    </p:spTree>
    <p:extLst>
      <p:ext uri="{BB962C8B-B14F-4D97-AF65-F5344CB8AC3E}">
        <p14:creationId xmlns:p14="http://schemas.microsoft.com/office/powerpoint/2010/main" val="2095042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228469BC-B754-456F-B950-705BF6025744}"/>
              </a:ext>
            </a:extLst>
          </p:cNvPr>
          <p:cNvGrpSpPr/>
          <p:nvPr/>
        </p:nvGrpSpPr>
        <p:grpSpPr>
          <a:xfrm>
            <a:off x="5353023" y="3973055"/>
            <a:ext cx="1485901" cy="1493801"/>
            <a:chOff x="7369879" y="2294782"/>
            <a:chExt cx="300530" cy="302128"/>
          </a:xfrm>
          <a:solidFill>
            <a:schemeClr val="tx2">
              <a:lumMod val="20000"/>
              <a:lumOff val="80000"/>
              <a:alpha val="58000"/>
            </a:schemeClr>
          </a:solidFill>
        </p:grpSpPr>
        <p:sp>
          <p:nvSpPr>
            <p:cNvPr id="33" name="Freeform 137">
              <a:extLst>
                <a:ext uri="{FF2B5EF4-FFF2-40B4-BE49-F238E27FC236}">
                  <a16:creationId xmlns:a16="http://schemas.microsoft.com/office/drawing/2014/main" id="{8FB5D9E4-A7A5-49B0-9461-871CE81351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9879" y="2294782"/>
              <a:ext cx="300530" cy="302128"/>
            </a:xfrm>
            <a:custGeom>
              <a:avLst/>
              <a:gdLst>
                <a:gd name="T0" fmla="*/ 99 w 198"/>
                <a:gd name="T1" fmla="*/ 199 h 199"/>
                <a:gd name="T2" fmla="*/ 198 w 198"/>
                <a:gd name="T3" fmla="*/ 100 h 199"/>
                <a:gd name="T4" fmla="*/ 99 w 198"/>
                <a:gd name="T5" fmla="*/ 0 h 199"/>
                <a:gd name="T6" fmla="*/ 0 w 198"/>
                <a:gd name="T7" fmla="*/ 100 h 199"/>
                <a:gd name="T8" fmla="*/ 99 w 198"/>
                <a:gd name="T9" fmla="*/ 199 h 199"/>
                <a:gd name="T10" fmla="*/ 99 w 198"/>
                <a:gd name="T11" fmla="*/ 16 h 199"/>
                <a:gd name="T12" fmla="*/ 183 w 198"/>
                <a:gd name="T13" fmla="*/ 100 h 199"/>
                <a:gd name="T14" fmla="*/ 99 w 198"/>
                <a:gd name="T15" fmla="*/ 183 h 199"/>
                <a:gd name="T16" fmla="*/ 16 w 198"/>
                <a:gd name="T17" fmla="*/ 100 h 199"/>
                <a:gd name="T18" fmla="*/ 99 w 198"/>
                <a:gd name="T19" fmla="*/ 1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199">
                  <a:moveTo>
                    <a:pt x="99" y="199"/>
                  </a:moveTo>
                  <a:cubicBezTo>
                    <a:pt x="154" y="199"/>
                    <a:pt x="198" y="154"/>
                    <a:pt x="198" y="100"/>
                  </a:cubicBezTo>
                  <a:cubicBezTo>
                    <a:pt x="198" y="45"/>
                    <a:pt x="154" y="0"/>
                    <a:pt x="99" y="0"/>
                  </a:cubicBezTo>
                  <a:cubicBezTo>
                    <a:pt x="45" y="0"/>
                    <a:pt x="0" y="45"/>
                    <a:pt x="0" y="100"/>
                  </a:cubicBezTo>
                  <a:cubicBezTo>
                    <a:pt x="0" y="154"/>
                    <a:pt x="45" y="199"/>
                    <a:pt x="99" y="199"/>
                  </a:cubicBezTo>
                  <a:close/>
                  <a:moveTo>
                    <a:pt x="99" y="16"/>
                  </a:moveTo>
                  <a:cubicBezTo>
                    <a:pt x="146" y="16"/>
                    <a:pt x="183" y="53"/>
                    <a:pt x="183" y="100"/>
                  </a:cubicBezTo>
                  <a:cubicBezTo>
                    <a:pt x="183" y="146"/>
                    <a:pt x="146" y="183"/>
                    <a:pt x="99" y="183"/>
                  </a:cubicBezTo>
                  <a:cubicBezTo>
                    <a:pt x="53" y="183"/>
                    <a:pt x="16" y="146"/>
                    <a:pt x="16" y="100"/>
                  </a:cubicBezTo>
                  <a:cubicBezTo>
                    <a:pt x="16" y="53"/>
                    <a:pt x="53" y="16"/>
                    <a:pt x="9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38">
              <a:extLst>
                <a:ext uri="{FF2B5EF4-FFF2-40B4-BE49-F238E27FC236}">
                  <a16:creationId xmlns:a16="http://schemas.microsoft.com/office/drawing/2014/main" id="{07191510-57D4-4BAB-82CF-CEE6F3EEF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2187" y="2343538"/>
              <a:ext cx="98311" cy="204616"/>
            </a:xfrm>
            <a:custGeom>
              <a:avLst/>
              <a:gdLst>
                <a:gd name="T0" fmla="*/ 37 w 65"/>
                <a:gd name="T1" fmla="*/ 103 h 135"/>
                <a:gd name="T2" fmla="*/ 14 w 65"/>
                <a:gd name="T3" fmla="*/ 91 h 135"/>
                <a:gd name="T4" fmla="*/ 0 w 65"/>
                <a:gd name="T5" fmla="*/ 96 h 135"/>
                <a:gd name="T6" fmla="*/ 25 w 65"/>
                <a:gd name="T7" fmla="*/ 118 h 135"/>
                <a:gd name="T8" fmla="*/ 25 w 65"/>
                <a:gd name="T9" fmla="*/ 135 h 135"/>
                <a:gd name="T10" fmla="*/ 40 w 65"/>
                <a:gd name="T11" fmla="*/ 135 h 135"/>
                <a:gd name="T12" fmla="*/ 40 w 65"/>
                <a:gd name="T13" fmla="*/ 118 h 135"/>
                <a:gd name="T14" fmla="*/ 65 w 65"/>
                <a:gd name="T15" fmla="*/ 91 h 135"/>
                <a:gd name="T16" fmla="*/ 31 w 65"/>
                <a:gd name="T17" fmla="*/ 57 h 135"/>
                <a:gd name="T18" fmla="*/ 24 w 65"/>
                <a:gd name="T19" fmla="*/ 54 h 135"/>
                <a:gd name="T20" fmla="*/ 18 w 65"/>
                <a:gd name="T21" fmla="*/ 42 h 135"/>
                <a:gd name="T22" fmla="*/ 31 w 65"/>
                <a:gd name="T23" fmla="*/ 31 h 135"/>
                <a:gd name="T24" fmla="*/ 51 w 65"/>
                <a:gd name="T25" fmla="*/ 44 h 135"/>
                <a:gd name="T26" fmla="*/ 65 w 65"/>
                <a:gd name="T27" fmla="*/ 37 h 135"/>
                <a:gd name="T28" fmla="*/ 40 w 65"/>
                <a:gd name="T29" fmla="*/ 17 h 135"/>
                <a:gd name="T30" fmla="*/ 40 w 65"/>
                <a:gd name="T31" fmla="*/ 0 h 135"/>
                <a:gd name="T32" fmla="*/ 25 w 65"/>
                <a:gd name="T33" fmla="*/ 0 h 135"/>
                <a:gd name="T34" fmla="*/ 25 w 65"/>
                <a:gd name="T35" fmla="*/ 17 h 135"/>
                <a:gd name="T36" fmla="*/ 3 w 65"/>
                <a:gd name="T37" fmla="*/ 38 h 135"/>
                <a:gd name="T38" fmla="*/ 17 w 65"/>
                <a:gd name="T39" fmla="*/ 68 h 135"/>
                <a:gd name="T40" fmla="*/ 27 w 65"/>
                <a:gd name="T41" fmla="*/ 72 h 135"/>
                <a:gd name="T42" fmla="*/ 49 w 65"/>
                <a:gd name="T43" fmla="*/ 91 h 135"/>
                <a:gd name="T44" fmla="*/ 37 w 65"/>
                <a:gd name="T45" fmla="*/ 10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" h="135">
                  <a:moveTo>
                    <a:pt x="37" y="103"/>
                  </a:moveTo>
                  <a:cubicBezTo>
                    <a:pt x="29" y="105"/>
                    <a:pt x="18" y="101"/>
                    <a:pt x="14" y="9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" y="109"/>
                    <a:pt x="14" y="116"/>
                    <a:pt x="25" y="118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0" y="118"/>
                    <a:pt x="40" y="118"/>
                    <a:pt x="40" y="118"/>
                  </a:cubicBezTo>
                  <a:cubicBezTo>
                    <a:pt x="55" y="115"/>
                    <a:pt x="64" y="105"/>
                    <a:pt x="65" y="91"/>
                  </a:cubicBezTo>
                  <a:cubicBezTo>
                    <a:pt x="65" y="68"/>
                    <a:pt x="44" y="61"/>
                    <a:pt x="31" y="57"/>
                  </a:cubicBezTo>
                  <a:cubicBezTo>
                    <a:pt x="28" y="56"/>
                    <a:pt x="26" y="55"/>
                    <a:pt x="24" y="54"/>
                  </a:cubicBezTo>
                  <a:cubicBezTo>
                    <a:pt x="16" y="51"/>
                    <a:pt x="17" y="44"/>
                    <a:pt x="18" y="42"/>
                  </a:cubicBezTo>
                  <a:cubicBezTo>
                    <a:pt x="19" y="37"/>
                    <a:pt x="24" y="31"/>
                    <a:pt x="31" y="31"/>
                  </a:cubicBezTo>
                  <a:cubicBezTo>
                    <a:pt x="44" y="31"/>
                    <a:pt x="51" y="43"/>
                    <a:pt x="51" y="44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4" y="36"/>
                    <a:pt x="57" y="21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14" y="19"/>
                    <a:pt x="5" y="27"/>
                    <a:pt x="3" y="38"/>
                  </a:cubicBezTo>
                  <a:cubicBezTo>
                    <a:pt x="0" y="51"/>
                    <a:pt x="5" y="62"/>
                    <a:pt x="17" y="68"/>
                  </a:cubicBezTo>
                  <a:cubicBezTo>
                    <a:pt x="20" y="70"/>
                    <a:pt x="23" y="71"/>
                    <a:pt x="27" y="72"/>
                  </a:cubicBezTo>
                  <a:cubicBezTo>
                    <a:pt x="40" y="76"/>
                    <a:pt x="49" y="80"/>
                    <a:pt x="49" y="91"/>
                  </a:cubicBezTo>
                  <a:cubicBezTo>
                    <a:pt x="49" y="100"/>
                    <a:pt x="40" y="103"/>
                    <a:pt x="37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9147BC-104F-4C31-A6DE-C625E7C6C4C2}"/>
              </a:ext>
            </a:extLst>
          </p:cNvPr>
          <p:cNvSpPr txBox="1"/>
          <p:nvPr/>
        </p:nvSpPr>
        <p:spPr>
          <a:xfrm>
            <a:off x="561975" y="361950"/>
            <a:ext cx="584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lt"/>
              </a:rPr>
              <a:t>Services Details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6C9C46-CDD7-402A-B631-9DE0E6122270}"/>
              </a:ext>
            </a:extLst>
          </p:cNvPr>
          <p:cNvSpPr/>
          <p:nvPr/>
        </p:nvSpPr>
        <p:spPr>
          <a:xfrm>
            <a:off x="0" y="0"/>
            <a:ext cx="171450" cy="88769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09F74A0-7401-49BB-9D9F-2208E93CBFAD}"/>
              </a:ext>
            </a:extLst>
          </p:cNvPr>
          <p:cNvGrpSpPr/>
          <p:nvPr/>
        </p:nvGrpSpPr>
        <p:grpSpPr>
          <a:xfrm>
            <a:off x="4572000" y="1485901"/>
            <a:ext cx="3048000" cy="4714874"/>
            <a:chOff x="4343400" y="1323975"/>
            <a:chExt cx="3505200" cy="49053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AB8A190-C463-4DF9-89D8-85F3ABAC3E71}"/>
                </a:ext>
              </a:extLst>
            </p:cNvPr>
            <p:cNvSpPr/>
            <p:nvPr/>
          </p:nvSpPr>
          <p:spPr>
            <a:xfrm>
              <a:off x="4343400" y="1323975"/>
              <a:ext cx="3505200" cy="49053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92D0349-0C72-4323-9B01-FB1986193059}"/>
                </a:ext>
              </a:extLst>
            </p:cNvPr>
            <p:cNvSpPr/>
            <p:nvPr/>
          </p:nvSpPr>
          <p:spPr>
            <a:xfrm>
              <a:off x="4343400" y="1323976"/>
              <a:ext cx="3505200" cy="7429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4">
                    <a:lumMod val="7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Premium Service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ABCE3B1-FAE3-4371-BBE1-0E23A4FA07AA}"/>
                </a:ext>
              </a:extLst>
            </p:cNvPr>
            <p:cNvSpPr/>
            <p:nvPr/>
          </p:nvSpPr>
          <p:spPr>
            <a:xfrm>
              <a:off x="4343400" y="6038849"/>
              <a:ext cx="3505200" cy="190501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4">
                    <a:lumMod val="7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53E3B5E-BA23-48FA-8A88-0D34BD2A5A9B}"/>
              </a:ext>
            </a:extLst>
          </p:cNvPr>
          <p:cNvGrpSpPr/>
          <p:nvPr/>
        </p:nvGrpSpPr>
        <p:grpSpPr>
          <a:xfrm>
            <a:off x="8480905" y="1933575"/>
            <a:ext cx="2469190" cy="3819526"/>
            <a:chOff x="4343400" y="1323975"/>
            <a:chExt cx="3505200" cy="49053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E6DA86-CBEB-49B6-BE3A-38A8C672B67D}"/>
                </a:ext>
              </a:extLst>
            </p:cNvPr>
            <p:cNvSpPr/>
            <p:nvPr/>
          </p:nvSpPr>
          <p:spPr>
            <a:xfrm>
              <a:off x="4343400" y="1323975"/>
              <a:ext cx="3505200" cy="4905375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B1C7921-847D-414D-ACB8-6D084B902C2D}"/>
                </a:ext>
              </a:extLst>
            </p:cNvPr>
            <p:cNvSpPr/>
            <p:nvPr/>
          </p:nvSpPr>
          <p:spPr>
            <a:xfrm>
              <a:off x="4343400" y="1323976"/>
              <a:ext cx="3505200" cy="7429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Per Case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5718C4A-794B-4CAC-8B5C-798D18E55F4E}"/>
                </a:ext>
              </a:extLst>
            </p:cNvPr>
            <p:cNvSpPr/>
            <p:nvPr/>
          </p:nvSpPr>
          <p:spPr>
            <a:xfrm>
              <a:off x="4343400" y="6038849"/>
              <a:ext cx="3505200" cy="1905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E985FAC-B465-4D24-B6B0-0700E6EE99A6}"/>
              </a:ext>
            </a:extLst>
          </p:cNvPr>
          <p:cNvGrpSpPr/>
          <p:nvPr/>
        </p:nvGrpSpPr>
        <p:grpSpPr>
          <a:xfrm>
            <a:off x="1241905" y="1933575"/>
            <a:ext cx="2469190" cy="3819526"/>
            <a:chOff x="4343400" y="1323975"/>
            <a:chExt cx="3505200" cy="49053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DCBD018-0DAF-4967-BDF9-29E96DD6586D}"/>
                </a:ext>
              </a:extLst>
            </p:cNvPr>
            <p:cNvSpPr/>
            <p:nvPr/>
          </p:nvSpPr>
          <p:spPr>
            <a:xfrm>
              <a:off x="4343400" y="1323975"/>
              <a:ext cx="3505200" cy="49053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EBBAFAC-DF78-40FE-9F0E-675BFE480797}"/>
                </a:ext>
              </a:extLst>
            </p:cNvPr>
            <p:cNvSpPr/>
            <p:nvPr/>
          </p:nvSpPr>
          <p:spPr>
            <a:xfrm>
              <a:off x="4343400" y="1323976"/>
              <a:ext cx="3505200" cy="7429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Basic Service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3F9099F-A57C-4FC6-868A-F64FCF684E2E}"/>
                </a:ext>
              </a:extLst>
            </p:cNvPr>
            <p:cNvSpPr/>
            <p:nvPr/>
          </p:nvSpPr>
          <p:spPr>
            <a:xfrm>
              <a:off x="4343400" y="6038849"/>
              <a:ext cx="3505200" cy="1905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9E3698-4EB6-47F5-A643-3D207E720370}"/>
              </a:ext>
            </a:extLst>
          </p:cNvPr>
          <p:cNvSpPr txBox="1"/>
          <p:nvPr/>
        </p:nvSpPr>
        <p:spPr>
          <a:xfrm>
            <a:off x="4467225" y="2828903"/>
            <a:ext cx="325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gradFill>
                  <a:gsLst>
                    <a:gs pos="0">
                      <a:schemeClr val="accent1"/>
                    </a:gs>
                    <a:gs pos="100000">
                      <a:schemeClr val="accent4">
                        <a:lumMod val="75000"/>
                      </a:schemeClr>
                    </a:gs>
                  </a:gsLst>
                  <a:path path="circle">
                    <a:fillToRect l="100000" b="100000"/>
                  </a:path>
                </a:gradFill>
                <a:latin typeface="+mj-lt"/>
              </a:rPr>
              <a:t>$ 198</a:t>
            </a:r>
            <a:endParaRPr lang="ko-KR" altLang="en-US" sz="4000" b="1" dirty="0">
              <a:gradFill>
                <a:gsLst>
                  <a:gs pos="0">
                    <a:schemeClr val="accent1"/>
                  </a:gs>
                  <a:gs pos="100000">
                    <a:schemeClr val="accent4">
                      <a:lumMod val="75000"/>
                    </a:schemeClr>
                  </a:gs>
                </a:gsLst>
                <a:path path="circle">
                  <a:fillToRect l="100000" b="100000"/>
                </a:path>
              </a:gra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966EF7-E0CE-40F3-8785-5EAB31BB1D27}"/>
              </a:ext>
            </a:extLst>
          </p:cNvPr>
          <p:cNvSpPr txBox="1"/>
          <p:nvPr/>
        </p:nvSpPr>
        <p:spPr>
          <a:xfrm>
            <a:off x="1133475" y="2931845"/>
            <a:ext cx="268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latin typeface="+mj-lt"/>
              </a:rPr>
              <a:t>$ 98</a:t>
            </a:r>
            <a:endParaRPr lang="ko-KR" altLang="en-US" sz="28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9879A6-9CCC-4E07-B290-E474A6196664}"/>
              </a:ext>
            </a:extLst>
          </p:cNvPr>
          <p:cNvSpPr txBox="1"/>
          <p:nvPr/>
        </p:nvSpPr>
        <p:spPr>
          <a:xfrm>
            <a:off x="8372475" y="2931845"/>
            <a:ext cx="2686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latin typeface="+mj-lt"/>
              </a:rPr>
              <a:t>$ 28</a:t>
            </a:r>
            <a:endParaRPr lang="ko-KR" altLang="en-US" sz="2800" b="1" dirty="0"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A0B14C7-F2BE-451D-9C80-F9B98F7D7EB4}"/>
              </a:ext>
            </a:extLst>
          </p:cNvPr>
          <p:cNvGrpSpPr/>
          <p:nvPr/>
        </p:nvGrpSpPr>
        <p:grpSpPr>
          <a:xfrm>
            <a:off x="1237048" y="3843338"/>
            <a:ext cx="2474047" cy="1414682"/>
            <a:chOff x="1000662" y="2871151"/>
            <a:chExt cx="2474047" cy="141468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B01AF7-E064-45C5-856A-42147EE2525C}"/>
                </a:ext>
              </a:extLst>
            </p:cNvPr>
            <p:cNvSpPr txBox="1"/>
            <p:nvPr/>
          </p:nvSpPr>
          <p:spPr>
            <a:xfrm>
              <a:off x="1182840" y="3209705"/>
              <a:ext cx="2109692" cy="1076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80AAFC-5434-4AAE-AB37-A27817EFC332}"/>
                </a:ext>
              </a:extLst>
            </p:cNvPr>
            <p:cNvSpPr txBox="1"/>
            <p:nvPr/>
          </p:nvSpPr>
          <p:spPr>
            <a:xfrm>
              <a:off x="1000662" y="2871151"/>
              <a:ext cx="2474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+mj-lt"/>
                </a:rPr>
                <a:t>Service Description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12B44F9-7C4D-4550-A141-A5879A0B25C2}"/>
              </a:ext>
            </a:extLst>
          </p:cNvPr>
          <p:cNvGrpSpPr/>
          <p:nvPr/>
        </p:nvGrpSpPr>
        <p:grpSpPr>
          <a:xfrm>
            <a:off x="4858976" y="3997226"/>
            <a:ext cx="2474047" cy="1414682"/>
            <a:chOff x="1000662" y="2871151"/>
            <a:chExt cx="2474047" cy="141468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A03E46-03E1-4C60-AD0E-C9CF3C8C66CD}"/>
                </a:ext>
              </a:extLst>
            </p:cNvPr>
            <p:cNvSpPr txBox="1"/>
            <p:nvPr/>
          </p:nvSpPr>
          <p:spPr>
            <a:xfrm>
              <a:off x="1182840" y="3209705"/>
              <a:ext cx="2109692" cy="1076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BBE688-BD13-4ECC-8B29-5B735E1A93A8}"/>
                </a:ext>
              </a:extLst>
            </p:cNvPr>
            <p:cNvSpPr txBox="1"/>
            <p:nvPr/>
          </p:nvSpPr>
          <p:spPr>
            <a:xfrm>
              <a:off x="1000662" y="2871151"/>
              <a:ext cx="2474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+mj-lt"/>
                </a:rPr>
                <a:t>Service Description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AE8640D-949F-4E4A-84A0-5C0807A0E7EB}"/>
              </a:ext>
            </a:extLst>
          </p:cNvPr>
          <p:cNvGrpSpPr/>
          <p:nvPr/>
        </p:nvGrpSpPr>
        <p:grpSpPr>
          <a:xfrm>
            <a:off x="8476048" y="3843338"/>
            <a:ext cx="2474047" cy="1414682"/>
            <a:chOff x="1000662" y="2871151"/>
            <a:chExt cx="2474047" cy="141468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462CB8-9866-4FE5-AF70-94E227FFAADB}"/>
                </a:ext>
              </a:extLst>
            </p:cNvPr>
            <p:cNvSpPr txBox="1"/>
            <p:nvPr/>
          </p:nvSpPr>
          <p:spPr>
            <a:xfrm>
              <a:off x="1182840" y="3209705"/>
              <a:ext cx="2109692" cy="1076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C688F0-656F-47B4-80E2-49001AAAA449}"/>
                </a:ext>
              </a:extLst>
            </p:cNvPr>
            <p:cNvSpPr txBox="1"/>
            <p:nvPr/>
          </p:nvSpPr>
          <p:spPr>
            <a:xfrm>
              <a:off x="1000662" y="2871151"/>
              <a:ext cx="2474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+mj-lt"/>
                </a:rPr>
                <a:t>Service Description</a:t>
              </a:r>
              <a:endParaRPr lang="ko-KR" altLang="en-US" sz="1400" b="1" dirty="0"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9B3BC39-4B44-439F-9ADB-9C7282085C7C}"/>
              </a:ext>
            </a:extLst>
          </p:cNvPr>
          <p:cNvSpPr txBox="1"/>
          <p:nvPr/>
        </p:nvSpPr>
        <p:spPr>
          <a:xfrm>
            <a:off x="4212345" y="612047"/>
            <a:ext cx="2069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Product &amp; Services</a:t>
            </a:r>
          </a:p>
        </p:txBody>
      </p:sp>
    </p:spTree>
    <p:extLst>
      <p:ext uri="{BB962C8B-B14F-4D97-AF65-F5344CB8AC3E}">
        <p14:creationId xmlns:p14="http://schemas.microsoft.com/office/powerpoint/2010/main" val="3341624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FB32CB-9911-4035-A6BB-18153CB51474}"/>
              </a:ext>
            </a:extLst>
          </p:cNvPr>
          <p:cNvSpPr txBox="1"/>
          <p:nvPr/>
        </p:nvSpPr>
        <p:spPr>
          <a:xfrm>
            <a:off x="561975" y="361950"/>
            <a:ext cx="584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lt"/>
              </a:rPr>
              <a:t>Financial Chart</a:t>
            </a:r>
            <a:endParaRPr lang="ko-KR" altLang="en-US" sz="3600" b="1" dirty="0"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39B623-FB7B-44DF-8B63-8D84913180E8}"/>
              </a:ext>
            </a:extLst>
          </p:cNvPr>
          <p:cNvSpPr/>
          <p:nvPr/>
        </p:nvSpPr>
        <p:spPr>
          <a:xfrm>
            <a:off x="0" y="0"/>
            <a:ext cx="171450" cy="88769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E92541C2-DBCE-401C-A308-066E66E91B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2215771"/>
              </p:ext>
            </p:extLst>
          </p:nvPr>
        </p:nvGraphicFramePr>
        <p:xfrm>
          <a:off x="1029811" y="1484730"/>
          <a:ext cx="4451842" cy="2670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0DD912E0-B2F7-41B4-A71E-5DB4544D02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1879817"/>
              </p:ext>
            </p:extLst>
          </p:nvPr>
        </p:nvGraphicFramePr>
        <p:xfrm>
          <a:off x="6710349" y="1484730"/>
          <a:ext cx="4451842" cy="2670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줄무늬가 있는 오른쪽 화살표 126">
            <a:extLst>
              <a:ext uri="{FF2B5EF4-FFF2-40B4-BE49-F238E27FC236}">
                <a16:creationId xmlns:a16="http://schemas.microsoft.com/office/drawing/2014/main" id="{3D4D8484-5F08-40C2-A5BF-AB589A3A2121}"/>
              </a:ext>
            </a:extLst>
          </p:cNvPr>
          <p:cNvSpPr/>
          <p:nvPr/>
        </p:nvSpPr>
        <p:spPr>
          <a:xfrm>
            <a:off x="5820210" y="3151241"/>
            <a:ext cx="551582" cy="386178"/>
          </a:xfrm>
          <a:prstGeom prst="striped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1D7A6CC-0C93-4AA3-9B75-729C1E0678C2}"/>
              </a:ext>
            </a:extLst>
          </p:cNvPr>
          <p:cNvGrpSpPr/>
          <p:nvPr/>
        </p:nvGrpSpPr>
        <p:grpSpPr>
          <a:xfrm>
            <a:off x="1255738" y="5123577"/>
            <a:ext cx="3999987" cy="906851"/>
            <a:chOff x="1000661" y="2871151"/>
            <a:chExt cx="3999987" cy="90685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CF1255-4071-46D8-961E-49934085B5BC}"/>
                </a:ext>
              </a:extLst>
            </p:cNvPr>
            <p:cNvSpPr txBox="1"/>
            <p:nvPr/>
          </p:nvSpPr>
          <p:spPr>
            <a:xfrm>
              <a:off x="1000661" y="3209705"/>
              <a:ext cx="3999987" cy="56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9C1526-DB86-4C92-A97B-BD8C04017563}"/>
                </a:ext>
              </a:extLst>
            </p:cNvPr>
            <p:cNvSpPr txBox="1"/>
            <p:nvPr/>
          </p:nvSpPr>
          <p:spPr>
            <a:xfrm>
              <a:off x="1119468" y="2871151"/>
              <a:ext cx="37623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+mj-lt"/>
                </a:rPr>
                <a:t>Total Profit </a:t>
              </a:r>
              <a:endParaRPr lang="ko-KR" altLang="en-US" sz="1400" b="1" dirty="0">
                <a:latin typeface="+mj-lt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5710373-0274-464E-AB14-23BFC49277A5}"/>
              </a:ext>
            </a:extLst>
          </p:cNvPr>
          <p:cNvSpPr txBox="1"/>
          <p:nvPr/>
        </p:nvSpPr>
        <p:spPr>
          <a:xfrm>
            <a:off x="2041865" y="4401203"/>
            <a:ext cx="2425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latin typeface="+mj-lt"/>
              </a:rPr>
              <a:t>25K</a:t>
            </a:r>
            <a:endParaRPr lang="ko-KR" altLang="en-US" sz="28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A64EA33-7BEE-461F-B197-4AC8715F27D2}"/>
              </a:ext>
            </a:extLst>
          </p:cNvPr>
          <p:cNvGrpSpPr/>
          <p:nvPr/>
        </p:nvGrpSpPr>
        <p:grpSpPr>
          <a:xfrm>
            <a:off x="6936277" y="5123577"/>
            <a:ext cx="3999987" cy="906851"/>
            <a:chOff x="1000661" y="2871151"/>
            <a:chExt cx="3999987" cy="9068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929EA2-D6B5-4B42-B22B-5877B91AF44A}"/>
                </a:ext>
              </a:extLst>
            </p:cNvPr>
            <p:cNvSpPr txBox="1"/>
            <p:nvPr/>
          </p:nvSpPr>
          <p:spPr>
            <a:xfrm>
              <a:off x="1000661" y="3209705"/>
              <a:ext cx="3999987" cy="56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10E5BF-ABA9-4F27-B549-88706918AFAA}"/>
                </a:ext>
              </a:extLst>
            </p:cNvPr>
            <p:cNvSpPr txBox="1"/>
            <p:nvPr/>
          </p:nvSpPr>
          <p:spPr>
            <a:xfrm>
              <a:off x="1119468" y="2871151"/>
              <a:ext cx="37623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latin typeface="+mj-lt"/>
                </a:rPr>
                <a:t>Total Profit </a:t>
              </a:r>
              <a:endParaRPr lang="ko-KR" altLang="en-US" sz="1400" b="1" dirty="0">
                <a:latin typeface="+mj-lt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B00EA17-D8CE-4AE3-9805-EE1EE482E89D}"/>
              </a:ext>
            </a:extLst>
          </p:cNvPr>
          <p:cNvSpPr txBox="1"/>
          <p:nvPr/>
        </p:nvSpPr>
        <p:spPr>
          <a:xfrm>
            <a:off x="7722404" y="4401203"/>
            <a:ext cx="2425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latin typeface="+mj-lt"/>
              </a:rPr>
              <a:t>48K</a:t>
            </a:r>
            <a:endParaRPr lang="ko-KR" altLang="en-US" sz="28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FFA01A-A833-4234-AEF8-980610EE8909}"/>
              </a:ext>
            </a:extLst>
          </p:cNvPr>
          <p:cNvSpPr txBox="1"/>
          <p:nvPr/>
        </p:nvSpPr>
        <p:spPr>
          <a:xfrm>
            <a:off x="4026978" y="612047"/>
            <a:ext cx="2069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Financials</a:t>
            </a:r>
          </a:p>
        </p:txBody>
      </p:sp>
    </p:spTree>
    <p:extLst>
      <p:ext uri="{BB962C8B-B14F-4D97-AF65-F5344CB8AC3E}">
        <p14:creationId xmlns:p14="http://schemas.microsoft.com/office/powerpoint/2010/main" val="4000906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F1FF25-D0EA-4EC0-9B7E-7BD4AF627293}"/>
              </a:ext>
            </a:extLst>
          </p:cNvPr>
          <p:cNvSpPr txBox="1"/>
          <p:nvPr/>
        </p:nvSpPr>
        <p:spPr>
          <a:xfrm>
            <a:off x="561975" y="361950"/>
            <a:ext cx="584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lt"/>
              </a:rPr>
              <a:t>Financial Highlights</a:t>
            </a:r>
            <a:endParaRPr lang="ko-KR" altLang="en-US" sz="3600" b="1" dirty="0"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49BDD16-9585-4DD5-8EDB-AA0779B6DB21}"/>
              </a:ext>
            </a:extLst>
          </p:cNvPr>
          <p:cNvSpPr/>
          <p:nvPr/>
        </p:nvSpPr>
        <p:spPr>
          <a:xfrm>
            <a:off x="0" y="0"/>
            <a:ext cx="171450" cy="88769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9E0A8D97-E66D-49C2-92DD-8594B76DFB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5428082"/>
              </p:ext>
            </p:extLst>
          </p:nvPr>
        </p:nvGraphicFramePr>
        <p:xfrm>
          <a:off x="0" y="1774321"/>
          <a:ext cx="6763355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줄무늬가 있는 오른쪽 화살표 126">
            <a:extLst>
              <a:ext uri="{FF2B5EF4-FFF2-40B4-BE49-F238E27FC236}">
                <a16:creationId xmlns:a16="http://schemas.microsoft.com/office/drawing/2014/main" id="{D8565AFC-FFB7-462A-947A-B0E2EE9E1A52}"/>
              </a:ext>
            </a:extLst>
          </p:cNvPr>
          <p:cNvSpPr/>
          <p:nvPr/>
        </p:nvSpPr>
        <p:spPr>
          <a:xfrm rot="16200000">
            <a:off x="813292" y="3533299"/>
            <a:ext cx="1362298" cy="267118"/>
          </a:xfrm>
          <a:prstGeom prst="striped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줄무늬가 있는 오른쪽 화살표 138">
            <a:extLst>
              <a:ext uri="{FF2B5EF4-FFF2-40B4-BE49-F238E27FC236}">
                <a16:creationId xmlns:a16="http://schemas.microsoft.com/office/drawing/2014/main" id="{09362098-AB00-45F6-812B-A954D2B78DB2}"/>
              </a:ext>
            </a:extLst>
          </p:cNvPr>
          <p:cNvSpPr/>
          <p:nvPr/>
        </p:nvSpPr>
        <p:spPr>
          <a:xfrm rot="16200000">
            <a:off x="4971236" y="4073820"/>
            <a:ext cx="480808" cy="267116"/>
          </a:xfrm>
          <a:prstGeom prst="striped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줄무늬가 있는 오른쪽 화살표 149">
            <a:extLst>
              <a:ext uri="{FF2B5EF4-FFF2-40B4-BE49-F238E27FC236}">
                <a16:creationId xmlns:a16="http://schemas.microsoft.com/office/drawing/2014/main" id="{980E6825-2BAF-4DF4-AF48-9750E442C258}"/>
              </a:ext>
            </a:extLst>
          </p:cNvPr>
          <p:cNvSpPr/>
          <p:nvPr/>
        </p:nvSpPr>
        <p:spPr>
          <a:xfrm rot="16200000">
            <a:off x="4056336" y="2546261"/>
            <a:ext cx="786498" cy="267114"/>
          </a:xfrm>
          <a:prstGeom prst="striped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05CD0D19-9F21-43EA-9A6A-694F3591CEA7}"/>
              </a:ext>
            </a:extLst>
          </p:cNvPr>
          <p:cNvGrpSpPr/>
          <p:nvPr/>
        </p:nvGrpSpPr>
        <p:grpSpPr>
          <a:xfrm>
            <a:off x="6160414" y="3442779"/>
            <a:ext cx="839324" cy="839324"/>
            <a:chOff x="6160414" y="3403685"/>
            <a:chExt cx="839324" cy="839324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234ADB4C-2246-4C3D-BFFB-A94A4ED6A7BF}"/>
                </a:ext>
              </a:extLst>
            </p:cNvPr>
            <p:cNvSpPr/>
            <p:nvPr/>
          </p:nvSpPr>
          <p:spPr>
            <a:xfrm>
              <a:off x="6160414" y="3403685"/>
              <a:ext cx="839324" cy="839324"/>
            </a:xfrm>
            <a:prstGeom prst="ellipse">
              <a:avLst/>
            </a:prstGeom>
            <a:gradFill flip="none" rotWithShape="1">
              <a:gsLst>
                <a:gs pos="14000">
                  <a:schemeClr val="accent1"/>
                </a:gs>
                <a:gs pos="97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EBD621E-7B5D-4A12-A32D-03E95F9669A6}"/>
                </a:ext>
              </a:extLst>
            </p:cNvPr>
            <p:cNvGrpSpPr/>
            <p:nvPr/>
          </p:nvGrpSpPr>
          <p:grpSpPr>
            <a:xfrm>
              <a:off x="6403233" y="3613481"/>
              <a:ext cx="353687" cy="419732"/>
              <a:chOff x="11539538" y="574675"/>
              <a:chExt cx="909637" cy="1079500"/>
            </a:xfrm>
            <a:solidFill>
              <a:schemeClr val="bg1"/>
            </a:solidFill>
          </p:grpSpPr>
          <p:sp>
            <p:nvSpPr>
              <p:cNvPr id="52" name="Freeform 136">
                <a:extLst>
                  <a:ext uri="{FF2B5EF4-FFF2-40B4-BE49-F238E27FC236}">
                    <a16:creationId xmlns:a16="http://schemas.microsoft.com/office/drawing/2014/main" id="{57D6D56C-D8F3-4F0E-B47D-7629A6F8E4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39538" y="1219200"/>
                <a:ext cx="909637" cy="434975"/>
              </a:xfrm>
              <a:custGeom>
                <a:avLst/>
                <a:gdLst>
                  <a:gd name="T0" fmla="*/ 295 w 302"/>
                  <a:gd name="T1" fmla="*/ 20 h 144"/>
                  <a:gd name="T2" fmla="*/ 256 w 302"/>
                  <a:gd name="T3" fmla="*/ 19 h 144"/>
                  <a:gd name="T4" fmla="*/ 207 w 302"/>
                  <a:gd name="T5" fmla="*/ 52 h 144"/>
                  <a:gd name="T6" fmla="*/ 205 w 302"/>
                  <a:gd name="T7" fmla="*/ 53 h 144"/>
                  <a:gd name="T8" fmla="*/ 152 w 302"/>
                  <a:gd name="T9" fmla="*/ 63 h 144"/>
                  <a:gd name="T10" fmla="*/ 151 w 302"/>
                  <a:gd name="T11" fmla="*/ 63 h 144"/>
                  <a:gd name="T12" fmla="*/ 142 w 302"/>
                  <a:gd name="T13" fmla="*/ 60 h 144"/>
                  <a:gd name="T14" fmla="*/ 172 w 302"/>
                  <a:gd name="T15" fmla="*/ 51 h 144"/>
                  <a:gd name="T16" fmla="*/ 214 w 302"/>
                  <a:gd name="T17" fmla="*/ 37 h 144"/>
                  <a:gd name="T18" fmla="*/ 218 w 302"/>
                  <a:gd name="T19" fmla="*/ 20 h 144"/>
                  <a:gd name="T20" fmla="*/ 152 w 302"/>
                  <a:gd name="T21" fmla="*/ 5 h 144"/>
                  <a:gd name="T22" fmla="*/ 135 w 302"/>
                  <a:gd name="T23" fmla="*/ 6 h 144"/>
                  <a:gd name="T24" fmla="*/ 67 w 302"/>
                  <a:gd name="T25" fmla="*/ 33 h 144"/>
                  <a:gd name="T26" fmla="*/ 67 w 302"/>
                  <a:gd name="T27" fmla="*/ 25 h 144"/>
                  <a:gd name="T28" fmla="*/ 52 w 302"/>
                  <a:gd name="T29" fmla="*/ 6 h 144"/>
                  <a:gd name="T30" fmla="*/ 51 w 302"/>
                  <a:gd name="T31" fmla="*/ 6 h 144"/>
                  <a:gd name="T32" fmla="*/ 7 w 302"/>
                  <a:gd name="T33" fmla="*/ 6 h 144"/>
                  <a:gd name="T34" fmla="*/ 0 w 302"/>
                  <a:gd name="T35" fmla="*/ 14 h 144"/>
                  <a:gd name="T36" fmla="*/ 0 w 302"/>
                  <a:gd name="T37" fmla="*/ 136 h 144"/>
                  <a:gd name="T38" fmla="*/ 7 w 302"/>
                  <a:gd name="T39" fmla="*/ 144 h 144"/>
                  <a:gd name="T40" fmla="*/ 50 w 302"/>
                  <a:gd name="T41" fmla="*/ 144 h 144"/>
                  <a:gd name="T42" fmla="*/ 50 w 302"/>
                  <a:gd name="T43" fmla="*/ 144 h 144"/>
                  <a:gd name="T44" fmla="*/ 67 w 302"/>
                  <a:gd name="T45" fmla="*/ 130 h 144"/>
                  <a:gd name="T46" fmla="*/ 182 w 302"/>
                  <a:gd name="T47" fmla="*/ 129 h 144"/>
                  <a:gd name="T48" fmla="*/ 209 w 302"/>
                  <a:gd name="T49" fmla="*/ 121 h 144"/>
                  <a:gd name="T50" fmla="*/ 286 w 302"/>
                  <a:gd name="T51" fmla="*/ 58 h 144"/>
                  <a:gd name="T52" fmla="*/ 295 w 302"/>
                  <a:gd name="T53" fmla="*/ 20 h 144"/>
                  <a:gd name="T54" fmla="*/ 52 w 302"/>
                  <a:gd name="T55" fmla="*/ 127 h 144"/>
                  <a:gd name="T56" fmla="*/ 49 w 302"/>
                  <a:gd name="T57" fmla="*/ 128 h 144"/>
                  <a:gd name="T58" fmla="*/ 15 w 302"/>
                  <a:gd name="T59" fmla="*/ 128 h 144"/>
                  <a:gd name="T60" fmla="*/ 15 w 302"/>
                  <a:gd name="T61" fmla="*/ 22 h 144"/>
                  <a:gd name="T62" fmla="*/ 50 w 302"/>
                  <a:gd name="T63" fmla="*/ 22 h 144"/>
                  <a:gd name="T64" fmla="*/ 52 w 302"/>
                  <a:gd name="T65" fmla="*/ 25 h 144"/>
                  <a:gd name="T66" fmla="*/ 52 w 302"/>
                  <a:gd name="T67" fmla="*/ 127 h 144"/>
                  <a:gd name="T68" fmla="*/ 276 w 302"/>
                  <a:gd name="T69" fmla="*/ 46 h 144"/>
                  <a:gd name="T70" fmla="*/ 199 w 302"/>
                  <a:gd name="T71" fmla="*/ 109 h 144"/>
                  <a:gd name="T72" fmla="*/ 199 w 302"/>
                  <a:gd name="T73" fmla="*/ 109 h 144"/>
                  <a:gd name="T74" fmla="*/ 182 w 302"/>
                  <a:gd name="T75" fmla="*/ 113 h 144"/>
                  <a:gd name="T76" fmla="*/ 67 w 302"/>
                  <a:gd name="T77" fmla="*/ 115 h 144"/>
                  <a:gd name="T78" fmla="*/ 67 w 302"/>
                  <a:gd name="T79" fmla="*/ 50 h 144"/>
                  <a:gd name="T80" fmla="*/ 74 w 302"/>
                  <a:gd name="T81" fmla="*/ 47 h 144"/>
                  <a:gd name="T82" fmla="*/ 135 w 302"/>
                  <a:gd name="T83" fmla="*/ 22 h 144"/>
                  <a:gd name="T84" fmla="*/ 154 w 302"/>
                  <a:gd name="T85" fmla="*/ 20 h 144"/>
                  <a:gd name="T86" fmla="*/ 203 w 302"/>
                  <a:gd name="T87" fmla="*/ 23 h 144"/>
                  <a:gd name="T88" fmla="*/ 202 w 302"/>
                  <a:gd name="T89" fmla="*/ 27 h 144"/>
                  <a:gd name="T90" fmla="*/ 171 w 302"/>
                  <a:gd name="T91" fmla="*/ 36 h 144"/>
                  <a:gd name="T92" fmla="*/ 127 w 302"/>
                  <a:gd name="T93" fmla="*/ 60 h 144"/>
                  <a:gd name="T94" fmla="*/ 151 w 302"/>
                  <a:gd name="T95" fmla="*/ 78 h 144"/>
                  <a:gd name="T96" fmla="*/ 152 w 302"/>
                  <a:gd name="T97" fmla="*/ 78 h 144"/>
                  <a:gd name="T98" fmla="*/ 213 w 302"/>
                  <a:gd name="T99" fmla="*/ 66 h 144"/>
                  <a:gd name="T100" fmla="*/ 214 w 302"/>
                  <a:gd name="T101" fmla="*/ 66 h 144"/>
                  <a:gd name="T102" fmla="*/ 265 w 302"/>
                  <a:gd name="T103" fmla="*/ 32 h 144"/>
                  <a:gd name="T104" fmla="*/ 283 w 302"/>
                  <a:gd name="T105" fmla="*/ 30 h 144"/>
                  <a:gd name="T106" fmla="*/ 276 w 302"/>
                  <a:gd name="T107" fmla="*/ 4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02" h="144">
                    <a:moveTo>
                      <a:pt x="295" y="20"/>
                    </a:moveTo>
                    <a:cubicBezTo>
                      <a:pt x="287" y="11"/>
                      <a:pt x="272" y="8"/>
                      <a:pt x="256" y="19"/>
                    </a:cubicBezTo>
                    <a:cubicBezTo>
                      <a:pt x="226" y="41"/>
                      <a:pt x="218" y="46"/>
                      <a:pt x="207" y="52"/>
                    </a:cubicBezTo>
                    <a:cubicBezTo>
                      <a:pt x="205" y="53"/>
                      <a:pt x="205" y="53"/>
                      <a:pt x="205" y="53"/>
                    </a:cubicBezTo>
                    <a:cubicBezTo>
                      <a:pt x="189" y="63"/>
                      <a:pt x="178" y="63"/>
                      <a:pt x="152" y="63"/>
                    </a:cubicBezTo>
                    <a:cubicBezTo>
                      <a:pt x="151" y="63"/>
                      <a:pt x="151" y="63"/>
                      <a:pt x="151" y="63"/>
                    </a:cubicBezTo>
                    <a:cubicBezTo>
                      <a:pt x="146" y="63"/>
                      <a:pt x="143" y="60"/>
                      <a:pt x="142" y="60"/>
                    </a:cubicBezTo>
                    <a:cubicBezTo>
                      <a:pt x="143" y="58"/>
                      <a:pt x="149" y="53"/>
                      <a:pt x="172" y="51"/>
                    </a:cubicBezTo>
                    <a:cubicBezTo>
                      <a:pt x="194" y="50"/>
                      <a:pt x="208" y="45"/>
                      <a:pt x="214" y="37"/>
                    </a:cubicBezTo>
                    <a:cubicBezTo>
                      <a:pt x="218" y="32"/>
                      <a:pt x="219" y="26"/>
                      <a:pt x="218" y="20"/>
                    </a:cubicBezTo>
                    <a:cubicBezTo>
                      <a:pt x="214" y="0"/>
                      <a:pt x="187" y="2"/>
                      <a:pt x="152" y="5"/>
                    </a:cubicBezTo>
                    <a:cubicBezTo>
                      <a:pt x="147" y="5"/>
                      <a:pt x="141" y="6"/>
                      <a:pt x="135" y="6"/>
                    </a:cubicBezTo>
                    <a:cubicBezTo>
                      <a:pt x="120" y="7"/>
                      <a:pt x="92" y="20"/>
                      <a:pt x="67" y="33"/>
                    </a:cubicBezTo>
                    <a:cubicBezTo>
                      <a:pt x="67" y="25"/>
                      <a:pt x="67" y="25"/>
                      <a:pt x="67" y="25"/>
                    </a:cubicBezTo>
                    <a:cubicBezTo>
                      <a:pt x="67" y="12"/>
                      <a:pt x="57" y="7"/>
                      <a:pt x="52" y="6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3" y="6"/>
                      <a:pt x="0" y="10"/>
                      <a:pt x="0" y="14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40"/>
                      <a:pt x="3" y="144"/>
                      <a:pt x="7" y="144"/>
                    </a:cubicBezTo>
                    <a:cubicBezTo>
                      <a:pt x="50" y="144"/>
                      <a:pt x="50" y="144"/>
                      <a:pt x="50" y="144"/>
                    </a:cubicBezTo>
                    <a:cubicBezTo>
                      <a:pt x="50" y="144"/>
                      <a:pt x="50" y="144"/>
                      <a:pt x="50" y="144"/>
                    </a:cubicBezTo>
                    <a:cubicBezTo>
                      <a:pt x="57" y="143"/>
                      <a:pt x="65" y="138"/>
                      <a:pt x="67" y="130"/>
                    </a:cubicBezTo>
                    <a:cubicBezTo>
                      <a:pt x="122" y="130"/>
                      <a:pt x="182" y="129"/>
                      <a:pt x="182" y="129"/>
                    </a:cubicBezTo>
                    <a:cubicBezTo>
                      <a:pt x="199" y="129"/>
                      <a:pt x="207" y="123"/>
                      <a:pt x="209" y="121"/>
                    </a:cubicBezTo>
                    <a:cubicBezTo>
                      <a:pt x="214" y="117"/>
                      <a:pt x="264" y="77"/>
                      <a:pt x="286" y="58"/>
                    </a:cubicBezTo>
                    <a:cubicBezTo>
                      <a:pt x="302" y="43"/>
                      <a:pt x="302" y="29"/>
                      <a:pt x="295" y="20"/>
                    </a:cubicBezTo>
                    <a:close/>
                    <a:moveTo>
                      <a:pt x="52" y="127"/>
                    </a:moveTo>
                    <a:cubicBezTo>
                      <a:pt x="52" y="128"/>
                      <a:pt x="50" y="128"/>
                      <a:pt x="49" y="128"/>
                    </a:cubicBezTo>
                    <a:cubicBezTo>
                      <a:pt x="15" y="128"/>
                      <a:pt x="15" y="128"/>
                      <a:pt x="15" y="128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50" y="22"/>
                      <a:pt x="50" y="22"/>
                      <a:pt x="50" y="22"/>
                    </a:cubicBezTo>
                    <a:cubicBezTo>
                      <a:pt x="50" y="22"/>
                      <a:pt x="52" y="23"/>
                      <a:pt x="52" y="25"/>
                    </a:cubicBezTo>
                    <a:lnTo>
                      <a:pt x="52" y="127"/>
                    </a:lnTo>
                    <a:close/>
                    <a:moveTo>
                      <a:pt x="276" y="46"/>
                    </a:moveTo>
                    <a:cubicBezTo>
                      <a:pt x="254" y="66"/>
                      <a:pt x="200" y="109"/>
                      <a:pt x="199" y="109"/>
                    </a:cubicBezTo>
                    <a:cubicBezTo>
                      <a:pt x="199" y="109"/>
                      <a:pt x="199" y="109"/>
                      <a:pt x="199" y="109"/>
                    </a:cubicBezTo>
                    <a:cubicBezTo>
                      <a:pt x="199" y="109"/>
                      <a:pt x="194" y="113"/>
                      <a:pt x="182" y="113"/>
                    </a:cubicBezTo>
                    <a:cubicBezTo>
                      <a:pt x="181" y="113"/>
                      <a:pt x="122" y="115"/>
                      <a:pt x="67" y="115"/>
                    </a:cubicBezTo>
                    <a:cubicBezTo>
                      <a:pt x="67" y="50"/>
                      <a:pt x="67" y="50"/>
                      <a:pt x="67" y="50"/>
                    </a:cubicBezTo>
                    <a:cubicBezTo>
                      <a:pt x="69" y="49"/>
                      <a:pt x="71" y="48"/>
                      <a:pt x="74" y="47"/>
                    </a:cubicBezTo>
                    <a:cubicBezTo>
                      <a:pt x="88" y="39"/>
                      <a:pt x="123" y="22"/>
                      <a:pt x="135" y="22"/>
                    </a:cubicBezTo>
                    <a:cubicBezTo>
                      <a:pt x="142" y="21"/>
                      <a:pt x="148" y="21"/>
                      <a:pt x="154" y="20"/>
                    </a:cubicBezTo>
                    <a:cubicBezTo>
                      <a:pt x="169" y="19"/>
                      <a:pt x="202" y="17"/>
                      <a:pt x="203" y="23"/>
                    </a:cubicBezTo>
                    <a:cubicBezTo>
                      <a:pt x="203" y="25"/>
                      <a:pt x="203" y="27"/>
                      <a:pt x="202" y="27"/>
                    </a:cubicBezTo>
                    <a:cubicBezTo>
                      <a:pt x="200" y="30"/>
                      <a:pt x="194" y="34"/>
                      <a:pt x="171" y="36"/>
                    </a:cubicBezTo>
                    <a:cubicBezTo>
                      <a:pt x="132" y="38"/>
                      <a:pt x="127" y="52"/>
                      <a:pt x="127" y="60"/>
                    </a:cubicBezTo>
                    <a:cubicBezTo>
                      <a:pt x="127" y="70"/>
                      <a:pt x="138" y="78"/>
                      <a:pt x="151" y="78"/>
                    </a:cubicBezTo>
                    <a:cubicBezTo>
                      <a:pt x="152" y="78"/>
                      <a:pt x="152" y="78"/>
                      <a:pt x="152" y="78"/>
                    </a:cubicBezTo>
                    <a:cubicBezTo>
                      <a:pt x="179" y="78"/>
                      <a:pt x="193" y="78"/>
                      <a:pt x="213" y="66"/>
                    </a:cubicBezTo>
                    <a:cubicBezTo>
                      <a:pt x="214" y="66"/>
                      <a:pt x="214" y="66"/>
                      <a:pt x="214" y="66"/>
                    </a:cubicBezTo>
                    <a:cubicBezTo>
                      <a:pt x="226" y="59"/>
                      <a:pt x="234" y="54"/>
                      <a:pt x="265" y="32"/>
                    </a:cubicBezTo>
                    <a:cubicBezTo>
                      <a:pt x="273" y="26"/>
                      <a:pt x="280" y="27"/>
                      <a:pt x="283" y="30"/>
                    </a:cubicBezTo>
                    <a:cubicBezTo>
                      <a:pt x="285" y="33"/>
                      <a:pt x="284" y="39"/>
                      <a:pt x="276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Freeform 137">
                <a:extLst>
                  <a:ext uri="{FF2B5EF4-FFF2-40B4-BE49-F238E27FC236}">
                    <a16:creationId xmlns:a16="http://schemas.microsoft.com/office/drawing/2014/main" id="{B7F43E00-3BAA-4BF5-8634-18014FAE7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52263" y="574675"/>
                <a:ext cx="596900" cy="600075"/>
              </a:xfrm>
              <a:custGeom>
                <a:avLst/>
                <a:gdLst>
                  <a:gd name="T0" fmla="*/ 99 w 198"/>
                  <a:gd name="T1" fmla="*/ 199 h 199"/>
                  <a:gd name="T2" fmla="*/ 198 w 198"/>
                  <a:gd name="T3" fmla="*/ 100 h 199"/>
                  <a:gd name="T4" fmla="*/ 99 w 198"/>
                  <a:gd name="T5" fmla="*/ 0 h 199"/>
                  <a:gd name="T6" fmla="*/ 0 w 198"/>
                  <a:gd name="T7" fmla="*/ 100 h 199"/>
                  <a:gd name="T8" fmla="*/ 99 w 198"/>
                  <a:gd name="T9" fmla="*/ 199 h 199"/>
                  <a:gd name="T10" fmla="*/ 99 w 198"/>
                  <a:gd name="T11" fmla="*/ 16 h 199"/>
                  <a:gd name="T12" fmla="*/ 183 w 198"/>
                  <a:gd name="T13" fmla="*/ 100 h 199"/>
                  <a:gd name="T14" fmla="*/ 99 w 198"/>
                  <a:gd name="T15" fmla="*/ 183 h 199"/>
                  <a:gd name="T16" fmla="*/ 16 w 198"/>
                  <a:gd name="T17" fmla="*/ 100 h 199"/>
                  <a:gd name="T18" fmla="*/ 99 w 198"/>
                  <a:gd name="T19" fmla="*/ 16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8" h="199">
                    <a:moveTo>
                      <a:pt x="99" y="199"/>
                    </a:moveTo>
                    <a:cubicBezTo>
                      <a:pt x="154" y="199"/>
                      <a:pt x="198" y="154"/>
                      <a:pt x="198" y="100"/>
                    </a:cubicBezTo>
                    <a:cubicBezTo>
                      <a:pt x="198" y="45"/>
                      <a:pt x="154" y="0"/>
                      <a:pt x="99" y="0"/>
                    </a:cubicBezTo>
                    <a:cubicBezTo>
                      <a:pt x="45" y="0"/>
                      <a:pt x="0" y="45"/>
                      <a:pt x="0" y="100"/>
                    </a:cubicBezTo>
                    <a:cubicBezTo>
                      <a:pt x="0" y="154"/>
                      <a:pt x="45" y="199"/>
                      <a:pt x="99" y="199"/>
                    </a:cubicBezTo>
                    <a:close/>
                    <a:moveTo>
                      <a:pt x="99" y="16"/>
                    </a:moveTo>
                    <a:cubicBezTo>
                      <a:pt x="146" y="16"/>
                      <a:pt x="183" y="53"/>
                      <a:pt x="183" y="100"/>
                    </a:cubicBezTo>
                    <a:cubicBezTo>
                      <a:pt x="183" y="146"/>
                      <a:pt x="146" y="183"/>
                      <a:pt x="99" y="183"/>
                    </a:cubicBezTo>
                    <a:cubicBezTo>
                      <a:pt x="53" y="183"/>
                      <a:pt x="16" y="146"/>
                      <a:pt x="16" y="100"/>
                    </a:cubicBezTo>
                    <a:cubicBezTo>
                      <a:pt x="16" y="53"/>
                      <a:pt x="53" y="16"/>
                      <a:pt x="9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138">
                <a:extLst>
                  <a:ext uri="{FF2B5EF4-FFF2-40B4-BE49-F238E27FC236}">
                    <a16:creationId xmlns:a16="http://schemas.microsoft.com/office/drawing/2014/main" id="{A204F712-5D02-47B8-9ED0-460802AE8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55463" y="671513"/>
                <a:ext cx="195262" cy="406400"/>
              </a:xfrm>
              <a:custGeom>
                <a:avLst/>
                <a:gdLst>
                  <a:gd name="T0" fmla="*/ 37 w 65"/>
                  <a:gd name="T1" fmla="*/ 103 h 135"/>
                  <a:gd name="T2" fmla="*/ 14 w 65"/>
                  <a:gd name="T3" fmla="*/ 91 h 135"/>
                  <a:gd name="T4" fmla="*/ 0 w 65"/>
                  <a:gd name="T5" fmla="*/ 96 h 135"/>
                  <a:gd name="T6" fmla="*/ 25 w 65"/>
                  <a:gd name="T7" fmla="*/ 118 h 135"/>
                  <a:gd name="T8" fmla="*/ 25 w 65"/>
                  <a:gd name="T9" fmla="*/ 135 h 135"/>
                  <a:gd name="T10" fmla="*/ 40 w 65"/>
                  <a:gd name="T11" fmla="*/ 135 h 135"/>
                  <a:gd name="T12" fmla="*/ 40 w 65"/>
                  <a:gd name="T13" fmla="*/ 118 h 135"/>
                  <a:gd name="T14" fmla="*/ 65 w 65"/>
                  <a:gd name="T15" fmla="*/ 91 h 135"/>
                  <a:gd name="T16" fmla="*/ 31 w 65"/>
                  <a:gd name="T17" fmla="*/ 57 h 135"/>
                  <a:gd name="T18" fmla="*/ 24 w 65"/>
                  <a:gd name="T19" fmla="*/ 54 h 135"/>
                  <a:gd name="T20" fmla="*/ 18 w 65"/>
                  <a:gd name="T21" fmla="*/ 42 h 135"/>
                  <a:gd name="T22" fmla="*/ 31 w 65"/>
                  <a:gd name="T23" fmla="*/ 31 h 135"/>
                  <a:gd name="T24" fmla="*/ 51 w 65"/>
                  <a:gd name="T25" fmla="*/ 44 h 135"/>
                  <a:gd name="T26" fmla="*/ 65 w 65"/>
                  <a:gd name="T27" fmla="*/ 37 h 135"/>
                  <a:gd name="T28" fmla="*/ 40 w 65"/>
                  <a:gd name="T29" fmla="*/ 17 h 135"/>
                  <a:gd name="T30" fmla="*/ 40 w 65"/>
                  <a:gd name="T31" fmla="*/ 0 h 135"/>
                  <a:gd name="T32" fmla="*/ 25 w 65"/>
                  <a:gd name="T33" fmla="*/ 0 h 135"/>
                  <a:gd name="T34" fmla="*/ 25 w 65"/>
                  <a:gd name="T35" fmla="*/ 17 h 135"/>
                  <a:gd name="T36" fmla="*/ 3 w 65"/>
                  <a:gd name="T37" fmla="*/ 38 h 135"/>
                  <a:gd name="T38" fmla="*/ 17 w 65"/>
                  <a:gd name="T39" fmla="*/ 68 h 135"/>
                  <a:gd name="T40" fmla="*/ 27 w 65"/>
                  <a:gd name="T41" fmla="*/ 72 h 135"/>
                  <a:gd name="T42" fmla="*/ 49 w 65"/>
                  <a:gd name="T43" fmla="*/ 91 h 135"/>
                  <a:gd name="T44" fmla="*/ 37 w 65"/>
                  <a:gd name="T45" fmla="*/ 10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5" h="135">
                    <a:moveTo>
                      <a:pt x="37" y="103"/>
                    </a:moveTo>
                    <a:cubicBezTo>
                      <a:pt x="29" y="105"/>
                      <a:pt x="18" y="101"/>
                      <a:pt x="14" y="91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4" y="109"/>
                      <a:pt x="14" y="116"/>
                      <a:pt x="25" y="118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40" y="135"/>
                      <a:pt x="40" y="135"/>
                      <a:pt x="40" y="135"/>
                    </a:cubicBezTo>
                    <a:cubicBezTo>
                      <a:pt x="40" y="118"/>
                      <a:pt x="40" y="118"/>
                      <a:pt x="40" y="118"/>
                    </a:cubicBezTo>
                    <a:cubicBezTo>
                      <a:pt x="55" y="115"/>
                      <a:pt x="64" y="105"/>
                      <a:pt x="65" y="91"/>
                    </a:cubicBezTo>
                    <a:cubicBezTo>
                      <a:pt x="65" y="68"/>
                      <a:pt x="44" y="61"/>
                      <a:pt x="31" y="57"/>
                    </a:cubicBezTo>
                    <a:cubicBezTo>
                      <a:pt x="28" y="56"/>
                      <a:pt x="26" y="55"/>
                      <a:pt x="24" y="54"/>
                    </a:cubicBezTo>
                    <a:cubicBezTo>
                      <a:pt x="16" y="51"/>
                      <a:pt x="17" y="44"/>
                      <a:pt x="18" y="42"/>
                    </a:cubicBezTo>
                    <a:cubicBezTo>
                      <a:pt x="19" y="37"/>
                      <a:pt x="24" y="31"/>
                      <a:pt x="31" y="31"/>
                    </a:cubicBezTo>
                    <a:cubicBezTo>
                      <a:pt x="44" y="31"/>
                      <a:pt x="51" y="43"/>
                      <a:pt x="51" y="44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4" y="36"/>
                      <a:pt x="57" y="21"/>
                      <a:pt x="40" y="17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14" y="19"/>
                      <a:pt x="5" y="27"/>
                      <a:pt x="3" y="38"/>
                    </a:cubicBezTo>
                    <a:cubicBezTo>
                      <a:pt x="0" y="51"/>
                      <a:pt x="5" y="62"/>
                      <a:pt x="17" y="68"/>
                    </a:cubicBezTo>
                    <a:cubicBezTo>
                      <a:pt x="20" y="70"/>
                      <a:pt x="23" y="71"/>
                      <a:pt x="27" y="72"/>
                    </a:cubicBezTo>
                    <a:cubicBezTo>
                      <a:pt x="40" y="76"/>
                      <a:pt x="49" y="80"/>
                      <a:pt x="49" y="91"/>
                    </a:cubicBezTo>
                    <a:cubicBezTo>
                      <a:pt x="49" y="100"/>
                      <a:pt x="40" y="103"/>
                      <a:pt x="37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0B835CC-6FD3-4926-B0E8-AFF92E428014}"/>
              </a:ext>
            </a:extLst>
          </p:cNvPr>
          <p:cNvGrpSpPr/>
          <p:nvPr/>
        </p:nvGrpSpPr>
        <p:grpSpPr>
          <a:xfrm>
            <a:off x="6160414" y="1993985"/>
            <a:ext cx="839324" cy="839324"/>
            <a:chOff x="6160414" y="1993985"/>
            <a:chExt cx="839324" cy="839324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CD89395-390B-4E35-97AD-4D27EF42B9E5}"/>
                </a:ext>
              </a:extLst>
            </p:cNvPr>
            <p:cNvSpPr/>
            <p:nvPr/>
          </p:nvSpPr>
          <p:spPr>
            <a:xfrm>
              <a:off x="6160414" y="1993985"/>
              <a:ext cx="839324" cy="83932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618848C-B2CC-4B54-86F5-AF2F572058AB}"/>
                </a:ext>
              </a:extLst>
            </p:cNvPr>
            <p:cNvGrpSpPr/>
            <p:nvPr/>
          </p:nvGrpSpPr>
          <p:grpSpPr>
            <a:xfrm>
              <a:off x="6352590" y="2270232"/>
              <a:ext cx="454972" cy="286830"/>
              <a:chOff x="4351337" y="4587875"/>
              <a:chExt cx="1022351" cy="644525"/>
            </a:xfrm>
            <a:solidFill>
              <a:schemeClr val="bg1"/>
            </a:solidFill>
            <a:effectLst/>
          </p:grpSpPr>
          <p:sp>
            <p:nvSpPr>
              <p:cNvPr id="56" name="Freeform 38">
                <a:extLst>
                  <a:ext uri="{FF2B5EF4-FFF2-40B4-BE49-F238E27FC236}">
                    <a16:creationId xmlns:a16="http://schemas.microsoft.com/office/drawing/2014/main" id="{ABC4A908-B3A4-429F-AA08-6CE1BE63B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325" y="4737100"/>
                <a:ext cx="868363" cy="495300"/>
              </a:xfrm>
              <a:custGeom>
                <a:avLst/>
                <a:gdLst>
                  <a:gd name="T0" fmla="*/ 309 w 328"/>
                  <a:gd name="T1" fmla="*/ 0 h 187"/>
                  <a:gd name="T2" fmla="*/ 294 w 328"/>
                  <a:gd name="T3" fmla="*/ 0 h 187"/>
                  <a:gd name="T4" fmla="*/ 292 w 328"/>
                  <a:gd name="T5" fmla="*/ 2 h 187"/>
                  <a:gd name="T6" fmla="*/ 292 w 328"/>
                  <a:gd name="T7" fmla="*/ 14 h 187"/>
                  <a:gd name="T8" fmla="*/ 294 w 328"/>
                  <a:gd name="T9" fmla="*/ 16 h 187"/>
                  <a:gd name="T10" fmla="*/ 309 w 328"/>
                  <a:gd name="T11" fmla="*/ 16 h 187"/>
                  <a:gd name="T12" fmla="*/ 312 w 328"/>
                  <a:gd name="T13" fmla="*/ 19 h 187"/>
                  <a:gd name="T14" fmla="*/ 312 w 328"/>
                  <a:gd name="T15" fmla="*/ 168 h 187"/>
                  <a:gd name="T16" fmla="*/ 309 w 328"/>
                  <a:gd name="T17" fmla="*/ 171 h 187"/>
                  <a:gd name="T18" fmla="*/ 19 w 328"/>
                  <a:gd name="T19" fmla="*/ 171 h 187"/>
                  <a:gd name="T20" fmla="*/ 16 w 328"/>
                  <a:gd name="T21" fmla="*/ 168 h 187"/>
                  <a:gd name="T22" fmla="*/ 16 w 328"/>
                  <a:gd name="T23" fmla="*/ 154 h 187"/>
                  <a:gd name="T24" fmla="*/ 14 w 328"/>
                  <a:gd name="T25" fmla="*/ 152 h 187"/>
                  <a:gd name="T26" fmla="*/ 2 w 328"/>
                  <a:gd name="T27" fmla="*/ 152 h 187"/>
                  <a:gd name="T28" fmla="*/ 0 w 328"/>
                  <a:gd name="T29" fmla="*/ 154 h 187"/>
                  <a:gd name="T30" fmla="*/ 0 w 328"/>
                  <a:gd name="T31" fmla="*/ 168 h 187"/>
                  <a:gd name="T32" fmla="*/ 19 w 328"/>
                  <a:gd name="T33" fmla="*/ 187 h 187"/>
                  <a:gd name="T34" fmla="*/ 309 w 328"/>
                  <a:gd name="T35" fmla="*/ 187 h 187"/>
                  <a:gd name="T36" fmla="*/ 328 w 328"/>
                  <a:gd name="T37" fmla="*/ 168 h 187"/>
                  <a:gd name="T38" fmla="*/ 328 w 328"/>
                  <a:gd name="T39" fmla="*/ 19 h 187"/>
                  <a:gd name="T40" fmla="*/ 309 w 328"/>
                  <a:gd name="T41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8" h="187">
                    <a:moveTo>
                      <a:pt x="309" y="0"/>
                    </a:moveTo>
                    <a:cubicBezTo>
                      <a:pt x="294" y="0"/>
                      <a:pt x="294" y="0"/>
                      <a:pt x="294" y="0"/>
                    </a:cubicBezTo>
                    <a:cubicBezTo>
                      <a:pt x="293" y="0"/>
                      <a:pt x="292" y="1"/>
                      <a:pt x="292" y="2"/>
                    </a:cubicBezTo>
                    <a:cubicBezTo>
                      <a:pt x="292" y="14"/>
                      <a:pt x="292" y="14"/>
                      <a:pt x="292" y="14"/>
                    </a:cubicBezTo>
                    <a:cubicBezTo>
                      <a:pt x="292" y="15"/>
                      <a:pt x="293" y="16"/>
                      <a:pt x="294" y="16"/>
                    </a:cubicBezTo>
                    <a:cubicBezTo>
                      <a:pt x="309" y="16"/>
                      <a:pt x="309" y="16"/>
                      <a:pt x="309" y="16"/>
                    </a:cubicBezTo>
                    <a:cubicBezTo>
                      <a:pt x="310" y="16"/>
                      <a:pt x="312" y="17"/>
                      <a:pt x="312" y="19"/>
                    </a:cubicBezTo>
                    <a:cubicBezTo>
                      <a:pt x="312" y="168"/>
                      <a:pt x="312" y="168"/>
                      <a:pt x="312" y="168"/>
                    </a:cubicBezTo>
                    <a:cubicBezTo>
                      <a:pt x="312" y="169"/>
                      <a:pt x="310" y="171"/>
                      <a:pt x="309" y="171"/>
                    </a:cubicBezTo>
                    <a:cubicBezTo>
                      <a:pt x="19" y="171"/>
                      <a:pt x="19" y="171"/>
                      <a:pt x="19" y="171"/>
                    </a:cubicBezTo>
                    <a:cubicBezTo>
                      <a:pt x="17" y="171"/>
                      <a:pt x="16" y="169"/>
                      <a:pt x="16" y="168"/>
                    </a:cubicBezTo>
                    <a:cubicBezTo>
                      <a:pt x="16" y="154"/>
                      <a:pt x="16" y="154"/>
                      <a:pt x="16" y="154"/>
                    </a:cubicBezTo>
                    <a:cubicBezTo>
                      <a:pt x="16" y="153"/>
                      <a:pt x="15" y="152"/>
                      <a:pt x="14" y="152"/>
                    </a:cubicBezTo>
                    <a:cubicBezTo>
                      <a:pt x="2" y="152"/>
                      <a:pt x="2" y="152"/>
                      <a:pt x="2" y="152"/>
                    </a:cubicBezTo>
                    <a:cubicBezTo>
                      <a:pt x="0" y="152"/>
                      <a:pt x="0" y="153"/>
                      <a:pt x="0" y="15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8"/>
                      <a:pt x="8" y="187"/>
                      <a:pt x="19" y="187"/>
                    </a:cubicBezTo>
                    <a:cubicBezTo>
                      <a:pt x="309" y="187"/>
                      <a:pt x="309" y="187"/>
                      <a:pt x="309" y="187"/>
                    </a:cubicBezTo>
                    <a:cubicBezTo>
                      <a:pt x="319" y="187"/>
                      <a:pt x="328" y="178"/>
                      <a:pt x="328" y="168"/>
                    </a:cubicBezTo>
                    <a:cubicBezTo>
                      <a:pt x="328" y="19"/>
                      <a:pt x="328" y="19"/>
                      <a:pt x="328" y="19"/>
                    </a:cubicBezTo>
                    <a:cubicBezTo>
                      <a:pt x="328" y="9"/>
                      <a:pt x="319" y="0"/>
                      <a:pt x="30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39">
                <a:extLst>
                  <a:ext uri="{FF2B5EF4-FFF2-40B4-BE49-F238E27FC236}">
                    <a16:creationId xmlns:a16="http://schemas.microsoft.com/office/drawing/2014/main" id="{DA3E8288-3127-4972-815E-B6B331C9EC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51337" y="4587875"/>
                <a:ext cx="868363" cy="496888"/>
              </a:xfrm>
              <a:custGeom>
                <a:avLst/>
                <a:gdLst>
                  <a:gd name="T0" fmla="*/ 328 w 328"/>
                  <a:gd name="T1" fmla="*/ 20 h 187"/>
                  <a:gd name="T2" fmla="*/ 19 w 328"/>
                  <a:gd name="T3" fmla="*/ 0 h 187"/>
                  <a:gd name="T4" fmla="*/ 0 w 328"/>
                  <a:gd name="T5" fmla="*/ 168 h 187"/>
                  <a:gd name="T6" fmla="*/ 309 w 328"/>
                  <a:gd name="T7" fmla="*/ 187 h 187"/>
                  <a:gd name="T8" fmla="*/ 301 w 328"/>
                  <a:gd name="T9" fmla="*/ 63 h 187"/>
                  <a:gd name="T10" fmla="*/ 312 w 328"/>
                  <a:gd name="T11" fmla="*/ 127 h 187"/>
                  <a:gd name="T12" fmla="*/ 264 w 328"/>
                  <a:gd name="T13" fmla="*/ 162 h 187"/>
                  <a:gd name="T14" fmla="*/ 216 w 328"/>
                  <a:gd name="T15" fmla="*/ 171 h 187"/>
                  <a:gd name="T16" fmla="*/ 216 w 328"/>
                  <a:gd name="T17" fmla="*/ 16 h 187"/>
                  <a:gd name="T18" fmla="*/ 264 w 328"/>
                  <a:gd name="T19" fmla="*/ 26 h 187"/>
                  <a:gd name="T20" fmla="*/ 301 w 328"/>
                  <a:gd name="T21" fmla="*/ 141 h 187"/>
                  <a:gd name="T22" fmla="*/ 312 w 328"/>
                  <a:gd name="T23" fmla="*/ 168 h 187"/>
                  <a:gd name="T24" fmla="*/ 282 w 328"/>
                  <a:gd name="T25" fmla="*/ 171 h 187"/>
                  <a:gd name="T26" fmla="*/ 301 w 328"/>
                  <a:gd name="T27" fmla="*/ 141 h 187"/>
                  <a:gd name="T28" fmla="*/ 301 w 328"/>
                  <a:gd name="T29" fmla="*/ 47 h 187"/>
                  <a:gd name="T30" fmla="*/ 282 w 328"/>
                  <a:gd name="T31" fmla="*/ 16 h 187"/>
                  <a:gd name="T32" fmla="*/ 312 w 328"/>
                  <a:gd name="T33" fmla="*/ 20 h 187"/>
                  <a:gd name="T34" fmla="*/ 86 w 328"/>
                  <a:gd name="T35" fmla="*/ 94 h 187"/>
                  <a:gd name="T36" fmla="*/ 241 w 328"/>
                  <a:gd name="T37" fmla="*/ 94 h 187"/>
                  <a:gd name="T38" fmla="*/ 86 w 328"/>
                  <a:gd name="T39" fmla="*/ 94 h 187"/>
                  <a:gd name="T40" fmla="*/ 27 w 328"/>
                  <a:gd name="T41" fmla="*/ 141 h 187"/>
                  <a:gd name="T42" fmla="*/ 46 w 328"/>
                  <a:gd name="T43" fmla="*/ 171 h 187"/>
                  <a:gd name="T44" fmla="*/ 16 w 328"/>
                  <a:gd name="T45" fmla="*/ 168 h 187"/>
                  <a:gd name="T46" fmla="*/ 27 w 328"/>
                  <a:gd name="T47" fmla="*/ 47 h 187"/>
                  <a:gd name="T48" fmla="*/ 16 w 328"/>
                  <a:gd name="T49" fmla="*/ 20 h 187"/>
                  <a:gd name="T50" fmla="*/ 46 w 328"/>
                  <a:gd name="T51" fmla="*/ 16 h 187"/>
                  <a:gd name="T52" fmla="*/ 27 w 328"/>
                  <a:gd name="T53" fmla="*/ 47 h 187"/>
                  <a:gd name="T54" fmla="*/ 112 w 328"/>
                  <a:gd name="T55" fmla="*/ 16 h 187"/>
                  <a:gd name="T56" fmla="*/ 112 w 328"/>
                  <a:gd name="T57" fmla="*/ 171 h 187"/>
                  <a:gd name="T58" fmla="*/ 64 w 328"/>
                  <a:gd name="T59" fmla="*/ 162 h 187"/>
                  <a:gd name="T60" fmla="*/ 16 w 328"/>
                  <a:gd name="T61" fmla="*/ 127 h 187"/>
                  <a:gd name="T62" fmla="*/ 27 w 328"/>
                  <a:gd name="T63" fmla="*/ 63 h 187"/>
                  <a:gd name="T64" fmla="*/ 63 w 328"/>
                  <a:gd name="T65" fmla="*/ 16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8" h="187">
                    <a:moveTo>
                      <a:pt x="328" y="168"/>
                    </a:moveTo>
                    <a:cubicBezTo>
                      <a:pt x="328" y="20"/>
                      <a:pt x="328" y="20"/>
                      <a:pt x="328" y="20"/>
                    </a:cubicBezTo>
                    <a:cubicBezTo>
                      <a:pt x="328" y="9"/>
                      <a:pt x="319" y="0"/>
                      <a:pt x="30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79"/>
                      <a:pt x="8" y="187"/>
                      <a:pt x="19" y="187"/>
                    </a:cubicBezTo>
                    <a:cubicBezTo>
                      <a:pt x="309" y="187"/>
                      <a:pt x="309" y="187"/>
                      <a:pt x="309" y="187"/>
                    </a:cubicBezTo>
                    <a:cubicBezTo>
                      <a:pt x="319" y="187"/>
                      <a:pt x="328" y="179"/>
                      <a:pt x="328" y="168"/>
                    </a:cubicBezTo>
                    <a:close/>
                    <a:moveTo>
                      <a:pt x="301" y="63"/>
                    </a:moveTo>
                    <a:cubicBezTo>
                      <a:pt x="305" y="63"/>
                      <a:pt x="308" y="62"/>
                      <a:pt x="312" y="61"/>
                    </a:cubicBezTo>
                    <a:cubicBezTo>
                      <a:pt x="312" y="127"/>
                      <a:pt x="312" y="127"/>
                      <a:pt x="312" y="127"/>
                    </a:cubicBezTo>
                    <a:cubicBezTo>
                      <a:pt x="308" y="125"/>
                      <a:pt x="305" y="125"/>
                      <a:pt x="301" y="125"/>
                    </a:cubicBezTo>
                    <a:cubicBezTo>
                      <a:pt x="280" y="125"/>
                      <a:pt x="264" y="141"/>
                      <a:pt x="264" y="162"/>
                    </a:cubicBezTo>
                    <a:cubicBezTo>
                      <a:pt x="264" y="165"/>
                      <a:pt x="264" y="168"/>
                      <a:pt x="265" y="171"/>
                    </a:cubicBezTo>
                    <a:cubicBezTo>
                      <a:pt x="216" y="171"/>
                      <a:pt x="216" y="171"/>
                      <a:pt x="216" y="171"/>
                    </a:cubicBezTo>
                    <a:cubicBezTo>
                      <a:pt x="242" y="154"/>
                      <a:pt x="257" y="125"/>
                      <a:pt x="257" y="94"/>
                    </a:cubicBezTo>
                    <a:cubicBezTo>
                      <a:pt x="257" y="63"/>
                      <a:pt x="242" y="34"/>
                      <a:pt x="216" y="16"/>
                    </a:cubicBezTo>
                    <a:cubicBezTo>
                      <a:pt x="265" y="16"/>
                      <a:pt x="265" y="16"/>
                      <a:pt x="265" y="16"/>
                    </a:cubicBezTo>
                    <a:cubicBezTo>
                      <a:pt x="264" y="19"/>
                      <a:pt x="264" y="22"/>
                      <a:pt x="264" y="26"/>
                    </a:cubicBezTo>
                    <a:cubicBezTo>
                      <a:pt x="264" y="46"/>
                      <a:pt x="280" y="63"/>
                      <a:pt x="301" y="63"/>
                    </a:cubicBezTo>
                    <a:close/>
                    <a:moveTo>
                      <a:pt x="301" y="141"/>
                    </a:moveTo>
                    <a:cubicBezTo>
                      <a:pt x="305" y="141"/>
                      <a:pt x="309" y="142"/>
                      <a:pt x="312" y="144"/>
                    </a:cubicBezTo>
                    <a:cubicBezTo>
                      <a:pt x="312" y="168"/>
                      <a:pt x="312" y="168"/>
                      <a:pt x="312" y="168"/>
                    </a:cubicBezTo>
                    <a:cubicBezTo>
                      <a:pt x="312" y="170"/>
                      <a:pt x="310" y="171"/>
                      <a:pt x="309" y="171"/>
                    </a:cubicBezTo>
                    <a:cubicBezTo>
                      <a:pt x="282" y="171"/>
                      <a:pt x="282" y="171"/>
                      <a:pt x="282" y="171"/>
                    </a:cubicBezTo>
                    <a:cubicBezTo>
                      <a:pt x="281" y="168"/>
                      <a:pt x="280" y="165"/>
                      <a:pt x="280" y="162"/>
                    </a:cubicBezTo>
                    <a:cubicBezTo>
                      <a:pt x="280" y="150"/>
                      <a:pt x="289" y="141"/>
                      <a:pt x="301" y="141"/>
                    </a:cubicBezTo>
                    <a:close/>
                    <a:moveTo>
                      <a:pt x="312" y="43"/>
                    </a:moveTo>
                    <a:cubicBezTo>
                      <a:pt x="308" y="45"/>
                      <a:pt x="305" y="47"/>
                      <a:pt x="301" y="47"/>
                    </a:cubicBezTo>
                    <a:cubicBezTo>
                      <a:pt x="289" y="47"/>
                      <a:pt x="280" y="37"/>
                      <a:pt x="280" y="26"/>
                    </a:cubicBezTo>
                    <a:cubicBezTo>
                      <a:pt x="280" y="22"/>
                      <a:pt x="281" y="19"/>
                      <a:pt x="282" y="16"/>
                    </a:cubicBezTo>
                    <a:cubicBezTo>
                      <a:pt x="309" y="16"/>
                      <a:pt x="309" y="16"/>
                      <a:pt x="309" y="16"/>
                    </a:cubicBezTo>
                    <a:cubicBezTo>
                      <a:pt x="310" y="16"/>
                      <a:pt x="312" y="18"/>
                      <a:pt x="312" y="20"/>
                    </a:cubicBezTo>
                    <a:lnTo>
                      <a:pt x="312" y="43"/>
                    </a:lnTo>
                    <a:close/>
                    <a:moveTo>
                      <a:pt x="86" y="94"/>
                    </a:moveTo>
                    <a:cubicBezTo>
                      <a:pt x="86" y="51"/>
                      <a:pt x="121" y="16"/>
                      <a:pt x="164" y="16"/>
                    </a:cubicBezTo>
                    <a:cubicBezTo>
                      <a:pt x="207" y="16"/>
                      <a:pt x="241" y="51"/>
                      <a:pt x="241" y="94"/>
                    </a:cubicBezTo>
                    <a:cubicBezTo>
                      <a:pt x="241" y="136"/>
                      <a:pt x="207" y="171"/>
                      <a:pt x="164" y="171"/>
                    </a:cubicBezTo>
                    <a:cubicBezTo>
                      <a:pt x="121" y="171"/>
                      <a:pt x="86" y="136"/>
                      <a:pt x="86" y="94"/>
                    </a:cubicBezTo>
                    <a:close/>
                    <a:moveTo>
                      <a:pt x="16" y="145"/>
                    </a:moveTo>
                    <a:cubicBezTo>
                      <a:pt x="19" y="142"/>
                      <a:pt x="23" y="141"/>
                      <a:pt x="27" y="141"/>
                    </a:cubicBezTo>
                    <a:cubicBezTo>
                      <a:pt x="39" y="141"/>
                      <a:pt x="48" y="150"/>
                      <a:pt x="48" y="162"/>
                    </a:cubicBezTo>
                    <a:cubicBezTo>
                      <a:pt x="48" y="165"/>
                      <a:pt x="48" y="168"/>
                      <a:pt x="46" y="171"/>
                    </a:cubicBezTo>
                    <a:cubicBezTo>
                      <a:pt x="19" y="171"/>
                      <a:pt x="19" y="171"/>
                      <a:pt x="19" y="171"/>
                    </a:cubicBezTo>
                    <a:cubicBezTo>
                      <a:pt x="17" y="171"/>
                      <a:pt x="16" y="170"/>
                      <a:pt x="16" y="168"/>
                    </a:cubicBezTo>
                    <a:lnTo>
                      <a:pt x="16" y="145"/>
                    </a:lnTo>
                    <a:close/>
                    <a:moveTo>
                      <a:pt x="27" y="47"/>
                    </a:moveTo>
                    <a:cubicBezTo>
                      <a:pt x="23" y="47"/>
                      <a:pt x="19" y="45"/>
                      <a:pt x="16" y="43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8"/>
                      <a:pt x="17" y="16"/>
                      <a:pt x="19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8" y="19"/>
                      <a:pt x="48" y="22"/>
                      <a:pt x="48" y="26"/>
                    </a:cubicBezTo>
                    <a:cubicBezTo>
                      <a:pt x="48" y="37"/>
                      <a:pt x="39" y="47"/>
                      <a:pt x="27" y="47"/>
                    </a:cubicBezTo>
                    <a:close/>
                    <a:moveTo>
                      <a:pt x="63" y="16"/>
                    </a:moveTo>
                    <a:cubicBezTo>
                      <a:pt x="112" y="16"/>
                      <a:pt x="112" y="16"/>
                      <a:pt x="112" y="16"/>
                    </a:cubicBezTo>
                    <a:cubicBezTo>
                      <a:pt x="86" y="34"/>
                      <a:pt x="70" y="63"/>
                      <a:pt x="70" y="94"/>
                    </a:cubicBezTo>
                    <a:cubicBezTo>
                      <a:pt x="70" y="125"/>
                      <a:pt x="86" y="154"/>
                      <a:pt x="112" y="171"/>
                    </a:cubicBezTo>
                    <a:cubicBezTo>
                      <a:pt x="63" y="171"/>
                      <a:pt x="63" y="171"/>
                      <a:pt x="63" y="171"/>
                    </a:cubicBezTo>
                    <a:cubicBezTo>
                      <a:pt x="64" y="168"/>
                      <a:pt x="64" y="165"/>
                      <a:pt x="64" y="162"/>
                    </a:cubicBezTo>
                    <a:cubicBezTo>
                      <a:pt x="64" y="141"/>
                      <a:pt x="48" y="125"/>
                      <a:pt x="27" y="125"/>
                    </a:cubicBezTo>
                    <a:cubicBezTo>
                      <a:pt x="23" y="125"/>
                      <a:pt x="20" y="126"/>
                      <a:pt x="16" y="127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9" y="62"/>
                      <a:pt x="23" y="63"/>
                      <a:pt x="27" y="63"/>
                    </a:cubicBezTo>
                    <a:cubicBezTo>
                      <a:pt x="48" y="63"/>
                      <a:pt x="64" y="46"/>
                      <a:pt x="64" y="26"/>
                    </a:cubicBezTo>
                    <a:cubicBezTo>
                      <a:pt x="64" y="22"/>
                      <a:pt x="64" y="19"/>
                      <a:pt x="63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8" name="Freeform 40">
                <a:extLst>
                  <a:ext uri="{FF2B5EF4-FFF2-40B4-BE49-F238E27FC236}">
                    <a16:creationId xmlns:a16="http://schemas.microsoft.com/office/drawing/2014/main" id="{721C83DC-B4FE-4C92-BDCF-3446C6373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3762" y="4670425"/>
                <a:ext cx="163513" cy="331788"/>
              </a:xfrm>
              <a:custGeom>
                <a:avLst/>
                <a:gdLst>
                  <a:gd name="T0" fmla="*/ 30 w 62"/>
                  <a:gd name="T1" fmla="*/ 96 h 125"/>
                  <a:gd name="T2" fmla="*/ 13 w 62"/>
                  <a:gd name="T3" fmla="*/ 90 h 125"/>
                  <a:gd name="T4" fmla="*/ 2 w 62"/>
                  <a:gd name="T5" fmla="*/ 90 h 125"/>
                  <a:gd name="T6" fmla="*/ 0 w 62"/>
                  <a:gd name="T7" fmla="*/ 96 h 125"/>
                  <a:gd name="T8" fmla="*/ 2 w 62"/>
                  <a:gd name="T9" fmla="*/ 101 h 125"/>
                  <a:gd name="T10" fmla="*/ 23 w 62"/>
                  <a:gd name="T11" fmla="*/ 111 h 125"/>
                  <a:gd name="T12" fmla="*/ 23 w 62"/>
                  <a:gd name="T13" fmla="*/ 123 h 125"/>
                  <a:gd name="T14" fmla="*/ 25 w 62"/>
                  <a:gd name="T15" fmla="*/ 125 h 125"/>
                  <a:gd name="T16" fmla="*/ 37 w 62"/>
                  <a:gd name="T17" fmla="*/ 125 h 125"/>
                  <a:gd name="T18" fmla="*/ 39 w 62"/>
                  <a:gd name="T19" fmla="*/ 123 h 125"/>
                  <a:gd name="T20" fmla="*/ 39 w 62"/>
                  <a:gd name="T21" fmla="*/ 111 h 125"/>
                  <a:gd name="T22" fmla="*/ 62 w 62"/>
                  <a:gd name="T23" fmla="*/ 83 h 125"/>
                  <a:gd name="T24" fmla="*/ 55 w 62"/>
                  <a:gd name="T25" fmla="*/ 64 h 125"/>
                  <a:gd name="T26" fmla="*/ 37 w 62"/>
                  <a:gd name="T27" fmla="*/ 56 h 125"/>
                  <a:gd name="T28" fmla="*/ 27 w 62"/>
                  <a:gd name="T29" fmla="*/ 54 h 125"/>
                  <a:gd name="T30" fmla="*/ 18 w 62"/>
                  <a:gd name="T31" fmla="*/ 50 h 125"/>
                  <a:gd name="T32" fmla="*/ 16 w 62"/>
                  <a:gd name="T33" fmla="*/ 43 h 125"/>
                  <a:gd name="T34" fmla="*/ 32 w 62"/>
                  <a:gd name="T35" fmla="*/ 30 h 125"/>
                  <a:gd name="T36" fmla="*/ 46 w 62"/>
                  <a:gd name="T37" fmla="*/ 33 h 125"/>
                  <a:gd name="T38" fmla="*/ 57 w 62"/>
                  <a:gd name="T39" fmla="*/ 31 h 125"/>
                  <a:gd name="T40" fmla="*/ 58 w 62"/>
                  <a:gd name="T41" fmla="*/ 25 h 125"/>
                  <a:gd name="T42" fmla="*/ 55 w 62"/>
                  <a:gd name="T43" fmla="*/ 20 h 125"/>
                  <a:gd name="T44" fmla="*/ 39 w 62"/>
                  <a:gd name="T45" fmla="*/ 14 h 125"/>
                  <a:gd name="T46" fmla="*/ 39 w 62"/>
                  <a:gd name="T47" fmla="*/ 2 h 125"/>
                  <a:gd name="T48" fmla="*/ 37 w 62"/>
                  <a:gd name="T49" fmla="*/ 0 h 125"/>
                  <a:gd name="T50" fmla="*/ 25 w 62"/>
                  <a:gd name="T51" fmla="*/ 0 h 125"/>
                  <a:gd name="T52" fmla="*/ 23 w 62"/>
                  <a:gd name="T53" fmla="*/ 2 h 125"/>
                  <a:gd name="T54" fmla="*/ 23 w 62"/>
                  <a:gd name="T55" fmla="*/ 15 h 125"/>
                  <a:gd name="T56" fmla="*/ 0 w 62"/>
                  <a:gd name="T57" fmla="*/ 43 h 125"/>
                  <a:gd name="T58" fmla="*/ 7 w 62"/>
                  <a:gd name="T59" fmla="*/ 62 h 125"/>
                  <a:gd name="T60" fmla="*/ 25 w 62"/>
                  <a:gd name="T61" fmla="*/ 70 h 125"/>
                  <a:gd name="T62" fmla="*/ 35 w 62"/>
                  <a:gd name="T63" fmla="*/ 71 h 125"/>
                  <a:gd name="T64" fmla="*/ 43 w 62"/>
                  <a:gd name="T65" fmla="*/ 75 h 125"/>
                  <a:gd name="T66" fmla="*/ 44 w 62"/>
                  <a:gd name="T67" fmla="*/ 75 h 125"/>
                  <a:gd name="T68" fmla="*/ 46 w 62"/>
                  <a:gd name="T69" fmla="*/ 83 h 125"/>
                  <a:gd name="T70" fmla="*/ 30 w 62"/>
                  <a:gd name="T71" fmla="*/ 96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2" h="125">
                    <a:moveTo>
                      <a:pt x="30" y="96"/>
                    </a:moveTo>
                    <a:cubicBezTo>
                      <a:pt x="22" y="96"/>
                      <a:pt x="17" y="94"/>
                      <a:pt x="13" y="90"/>
                    </a:cubicBezTo>
                    <a:cubicBezTo>
                      <a:pt x="10" y="87"/>
                      <a:pt x="5" y="87"/>
                      <a:pt x="2" y="90"/>
                    </a:cubicBezTo>
                    <a:cubicBezTo>
                      <a:pt x="1" y="91"/>
                      <a:pt x="0" y="94"/>
                      <a:pt x="0" y="96"/>
                    </a:cubicBezTo>
                    <a:cubicBezTo>
                      <a:pt x="0" y="98"/>
                      <a:pt x="1" y="100"/>
                      <a:pt x="2" y="101"/>
                    </a:cubicBezTo>
                    <a:cubicBezTo>
                      <a:pt x="8" y="107"/>
                      <a:pt x="14" y="110"/>
                      <a:pt x="23" y="111"/>
                    </a:cubicBezTo>
                    <a:cubicBezTo>
                      <a:pt x="23" y="123"/>
                      <a:pt x="23" y="123"/>
                      <a:pt x="23" y="123"/>
                    </a:cubicBezTo>
                    <a:cubicBezTo>
                      <a:pt x="23" y="124"/>
                      <a:pt x="24" y="125"/>
                      <a:pt x="25" y="125"/>
                    </a:cubicBezTo>
                    <a:cubicBezTo>
                      <a:pt x="37" y="125"/>
                      <a:pt x="37" y="125"/>
                      <a:pt x="37" y="125"/>
                    </a:cubicBezTo>
                    <a:cubicBezTo>
                      <a:pt x="38" y="125"/>
                      <a:pt x="39" y="124"/>
                      <a:pt x="39" y="123"/>
                    </a:cubicBezTo>
                    <a:cubicBezTo>
                      <a:pt x="39" y="111"/>
                      <a:pt x="39" y="111"/>
                      <a:pt x="39" y="111"/>
                    </a:cubicBezTo>
                    <a:cubicBezTo>
                      <a:pt x="53" y="108"/>
                      <a:pt x="62" y="97"/>
                      <a:pt x="62" y="83"/>
                    </a:cubicBezTo>
                    <a:cubicBezTo>
                      <a:pt x="62" y="75"/>
                      <a:pt x="59" y="68"/>
                      <a:pt x="55" y="64"/>
                    </a:cubicBezTo>
                    <a:cubicBezTo>
                      <a:pt x="51" y="59"/>
                      <a:pt x="45" y="57"/>
                      <a:pt x="37" y="56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3" y="54"/>
                      <a:pt x="20" y="52"/>
                      <a:pt x="18" y="50"/>
                    </a:cubicBezTo>
                    <a:cubicBezTo>
                      <a:pt x="17" y="49"/>
                      <a:pt x="16" y="46"/>
                      <a:pt x="16" y="43"/>
                    </a:cubicBezTo>
                    <a:cubicBezTo>
                      <a:pt x="16" y="35"/>
                      <a:pt x="22" y="30"/>
                      <a:pt x="32" y="30"/>
                    </a:cubicBezTo>
                    <a:cubicBezTo>
                      <a:pt x="38" y="30"/>
                      <a:pt x="42" y="31"/>
                      <a:pt x="46" y="33"/>
                    </a:cubicBezTo>
                    <a:cubicBezTo>
                      <a:pt x="49" y="36"/>
                      <a:pt x="54" y="35"/>
                      <a:pt x="57" y="31"/>
                    </a:cubicBezTo>
                    <a:cubicBezTo>
                      <a:pt x="58" y="30"/>
                      <a:pt x="58" y="28"/>
                      <a:pt x="58" y="25"/>
                    </a:cubicBezTo>
                    <a:cubicBezTo>
                      <a:pt x="58" y="23"/>
                      <a:pt x="57" y="21"/>
                      <a:pt x="55" y="20"/>
                    </a:cubicBezTo>
                    <a:cubicBezTo>
                      <a:pt x="50" y="17"/>
                      <a:pt x="45" y="15"/>
                      <a:pt x="39" y="14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1"/>
                      <a:pt x="38" y="0"/>
                      <a:pt x="37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4" y="0"/>
                      <a:pt x="23" y="1"/>
                      <a:pt x="23" y="2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9" y="18"/>
                      <a:pt x="0" y="29"/>
                      <a:pt x="0" y="43"/>
                    </a:cubicBezTo>
                    <a:cubicBezTo>
                      <a:pt x="0" y="51"/>
                      <a:pt x="2" y="57"/>
                      <a:pt x="7" y="62"/>
                    </a:cubicBezTo>
                    <a:cubicBezTo>
                      <a:pt x="11" y="66"/>
                      <a:pt x="17" y="69"/>
                      <a:pt x="25" y="70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9" y="72"/>
                      <a:pt x="42" y="73"/>
                      <a:pt x="43" y="75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45" y="77"/>
                      <a:pt x="46" y="79"/>
                      <a:pt x="46" y="83"/>
                    </a:cubicBezTo>
                    <a:cubicBezTo>
                      <a:pt x="46" y="91"/>
                      <a:pt x="40" y="96"/>
                      <a:pt x="30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009EFAE-9FA4-439E-8DBF-95D5B272626E}"/>
              </a:ext>
            </a:extLst>
          </p:cNvPr>
          <p:cNvGrpSpPr/>
          <p:nvPr/>
        </p:nvGrpSpPr>
        <p:grpSpPr>
          <a:xfrm>
            <a:off x="7292938" y="1961731"/>
            <a:ext cx="3999987" cy="906851"/>
            <a:chOff x="1000661" y="2871151"/>
            <a:chExt cx="3999987" cy="90685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C19F53F-3D35-49D9-85DF-FC23E7FEC0A2}"/>
                </a:ext>
              </a:extLst>
            </p:cNvPr>
            <p:cNvSpPr txBox="1"/>
            <p:nvPr/>
          </p:nvSpPr>
          <p:spPr>
            <a:xfrm>
              <a:off x="1000661" y="3209705"/>
              <a:ext cx="3999987" cy="56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76AFAD-B937-4F06-98DA-2B2955D9C92C}"/>
                </a:ext>
              </a:extLst>
            </p:cNvPr>
            <p:cNvSpPr txBox="1"/>
            <p:nvPr/>
          </p:nvSpPr>
          <p:spPr>
            <a:xfrm>
              <a:off x="1000661" y="2871151"/>
              <a:ext cx="37623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Financial Description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E892CAA8-1828-4CE6-BD18-3AC2056BAEC5}"/>
              </a:ext>
            </a:extLst>
          </p:cNvPr>
          <p:cNvGrpSpPr/>
          <p:nvPr/>
        </p:nvGrpSpPr>
        <p:grpSpPr>
          <a:xfrm>
            <a:off x="7292938" y="3410525"/>
            <a:ext cx="3999987" cy="906851"/>
            <a:chOff x="1000661" y="2871151"/>
            <a:chExt cx="3999987" cy="90685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93B49EE-3390-42EF-B190-BE475B87047D}"/>
                </a:ext>
              </a:extLst>
            </p:cNvPr>
            <p:cNvSpPr txBox="1"/>
            <p:nvPr/>
          </p:nvSpPr>
          <p:spPr>
            <a:xfrm>
              <a:off x="1000661" y="3209705"/>
              <a:ext cx="3999987" cy="56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4B89F16-690D-4595-B263-73DAD9B5ED33}"/>
                </a:ext>
              </a:extLst>
            </p:cNvPr>
            <p:cNvSpPr txBox="1"/>
            <p:nvPr/>
          </p:nvSpPr>
          <p:spPr>
            <a:xfrm>
              <a:off x="1000661" y="2871151"/>
              <a:ext cx="37623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Financial Description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A920CA78-A292-4A3F-9B6C-46C76B2A6A74}"/>
              </a:ext>
            </a:extLst>
          </p:cNvPr>
          <p:cNvGrpSpPr/>
          <p:nvPr/>
        </p:nvGrpSpPr>
        <p:grpSpPr>
          <a:xfrm>
            <a:off x="7292938" y="4898746"/>
            <a:ext cx="3999987" cy="906851"/>
            <a:chOff x="1000661" y="2871151"/>
            <a:chExt cx="3999987" cy="906851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EFA3A2D-E424-4408-B739-5742FDF2507B}"/>
                </a:ext>
              </a:extLst>
            </p:cNvPr>
            <p:cNvSpPr txBox="1"/>
            <p:nvPr/>
          </p:nvSpPr>
          <p:spPr>
            <a:xfrm>
              <a:off x="1000661" y="3209705"/>
              <a:ext cx="3999987" cy="56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1AA1124-E1DF-4FAC-BE83-C7E158D63760}"/>
                </a:ext>
              </a:extLst>
            </p:cNvPr>
            <p:cNvSpPr txBox="1"/>
            <p:nvPr/>
          </p:nvSpPr>
          <p:spPr>
            <a:xfrm>
              <a:off x="1000661" y="2871151"/>
              <a:ext cx="37623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Financial Description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F22DA27-D943-45DC-9302-1156FE0665C8}"/>
              </a:ext>
            </a:extLst>
          </p:cNvPr>
          <p:cNvGrpSpPr/>
          <p:nvPr/>
        </p:nvGrpSpPr>
        <p:grpSpPr>
          <a:xfrm>
            <a:off x="6160414" y="4931000"/>
            <a:ext cx="839324" cy="839324"/>
            <a:chOff x="6160414" y="4848061"/>
            <a:chExt cx="839324" cy="839324"/>
          </a:xfrm>
        </p:grpSpPr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89A36A10-C243-40AB-A37A-DAE722865ADF}"/>
                </a:ext>
              </a:extLst>
            </p:cNvPr>
            <p:cNvSpPr/>
            <p:nvPr/>
          </p:nvSpPr>
          <p:spPr>
            <a:xfrm>
              <a:off x="6160414" y="4848061"/>
              <a:ext cx="839324" cy="8393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A3F4A259-A1FF-4C52-9E00-9D590CAF52D6}"/>
                </a:ext>
              </a:extLst>
            </p:cNvPr>
            <p:cNvGrpSpPr/>
            <p:nvPr/>
          </p:nvGrpSpPr>
          <p:grpSpPr>
            <a:xfrm>
              <a:off x="6376411" y="5079170"/>
              <a:ext cx="407329" cy="359339"/>
              <a:chOff x="9879013" y="3749675"/>
              <a:chExt cx="1077912" cy="950913"/>
            </a:xfrm>
            <a:solidFill>
              <a:schemeClr val="bg1"/>
            </a:solidFill>
          </p:grpSpPr>
          <p:sp>
            <p:nvSpPr>
              <p:cNvPr id="79" name="Freeform 169">
                <a:extLst>
                  <a:ext uri="{FF2B5EF4-FFF2-40B4-BE49-F238E27FC236}">
                    <a16:creationId xmlns:a16="http://schemas.microsoft.com/office/drawing/2014/main" id="{BB16A84E-CB19-4BC3-8BAB-7197B3A0BE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15600" y="4392613"/>
                <a:ext cx="158750" cy="307975"/>
              </a:xfrm>
              <a:custGeom>
                <a:avLst/>
                <a:gdLst>
                  <a:gd name="T0" fmla="*/ 45 w 53"/>
                  <a:gd name="T1" fmla="*/ 0 h 102"/>
                  <a:gd name="T2" fmla="*/ 8 w 53"/>
                  <a:gd name="T3" fmla="*/ 0 h 102"/>
                  <a:gd name="T4" fmla="*/ 0 w 53"/>
                  <a:gd name="T5" fmla="*/ 8 h 102"/>
                  <a:gd name="T6" fmla="*/ 0 w 53"/>
                  <a:gd name="T7" fmla="*/ 94 h 102"/>
                  <a:gd name="T8" fmla="*/ 8 w 53"/>
                  <a:gd name="T9" fmla="*/ 102 h 102"/>
                  <a:gd name="T10" fmla="*/ 45 w 53"/>
                  <a:gd name="T11" fmla="*/ 102 h 102"/>
                  <a:gd name="T12" fmla="*/ 53 w 53"/>
                  <a:gd name="T13" fmla="*/ 94 h 102"/>
                  <a:gd name="T14" fmla="*/ 53 w 53"/>
                  <a:gd name="T15" fmla="*/ 8 h 102"/>
                  <a:gd name="T16" fmla="*/ 45 w 53"/>
                  <a:gd name="T17" fmla="*/ 0 h 102"/>
                  <a:gd name="T18" fmla="*/ 37 w 53"/>
                  <a:gd name="T19" fmla="*/ 86 h 102"/>
                  <a:gd name="T20" fmla="*/ 15 w 53"/>
                  <a:gd name="T21" fmla="*/ 86 h 102"/>
                  <a:gd name="T22" fmla="*/ 15 w 53"/>
                  <a:gd name="T23" fmla="*/ 16 h 102"/>
                  <a:gd name="T24" fmla="*/ 37 w 53"/>
                  <a:gd name="T25" fmla="*/ 16 h 102"/>
                  <a:gd name="T26" fmla="*/ 37 w 53"/>
                  <a:gd name="T27" fmla="*/ 86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3" h="102">
                    <a:moveTo>
                      <a:pt x="45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8"/>
                      <a:pt x="3" y="102"/>
                      <a:pt x="8" y="102"/>
                    </a:cubicBezTo>
                    <a:cubicBezTo>
                      <a:pt x="45" y="102"/>
                      <a:pt x="45" y="102"/>
                      <a:pt x="45" y="102"/>
                    </a:cubicBezTo>
                    <a:cubicBezTo>
                      <a:pt x="49" y="102"/>
                      <a:pt x="53" y="98"/>
                      <a:pt x="53" y="94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3" y="4"/>
                      <a:pt x="49" y="0"/>
                      <a:pt x="45" y="0"/>
                    </a:cubicBezTo>
                    <a:close/>
                    <a:moveTo>
                      <a:pt x="37" y="86"/>
                    </a:moveTo>
                    <a:cubicBezTo>
                      <a:pt x="15" y="86"/>
                      <a:pt x="15" y="86"/>
                      <a:pt x="15" y="86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37" y="16"/>
                      <a:pt x="37" y="16"/>
                      <a:pt x="37" y="16"/>
                    </a:cubicBezTo>
                    <a:lnTo>
                      <a:pt x="37" y="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170">
                <a:extLst>
                  <a:ext uri="{FF2B5EF4-FFF2-40B4-BE49-F238E27FC236}">
                    <a16:creationId xmlns:a16="http://schemas.microsoft.com/office/drawing/2014/main" id="{477154CD-E9EC-44F7-8D83-93325215CF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37838" y="3981450"/>
                <a:ext cx="319087" cy="719138"/>
              </a:xfrm>
              <a:custGeom>
                <a:avLst/>
                <a:gdLst>
                  <a:gd name="T0" fmla="*/ 105 w 106"/>
                  <a:gd name="T1" fmla="*/ 100 h 238"/>
                  <a:gd name="T2" fmla="*/ 60 w 106"/>
                  <a:gd name="T3" fmla="*/ 4 h 238"/>
                  <a:gd name="T4" fmla="*/ 53 w 106"/>
                  <a:gd name="T5" fmla="*/ 0 h 238"/>
                  <a:gd name="T6" fmla="*/ 46 w 106"/>
                  <a:gd name="T7" fmla="*/ 4 h 238"/>
                  <a:gd name="T8" fmla="*/ 1 w 106"/>
                  <a:gd name="T9" fmla="*/ 100 h 238"/>
                  <a:gd name="T10" fmla="*/ 2 w 106"/>
                  <a:gd name="T11" fmla="*/ 107 h 238"/>
                  <a:gd name="T12" fmla="*/ 8 w 106"/>
                  <a:gd name="T13" fmla="*/ 111 h 238"/>
                  <a:gd name="T14" fmla="*/ 27 w 106"/>
                  <a:gd name="T15" fmla="*/ 111 h 238"/>
                  <a:gd name="T16" fmla="*/ 27 w 106"/>
                  <a:gd name="T17" fmla="*/ 230 h 238"/>
                  <a:gd name="T18" fmla="*/ 34 w 106"/>
                  <a:gd name="T19" fmla="*/ 238 h 238"/>
                  <a:gd name="T20" fmla="*/ 72 w 106"/>
                  <a:gd name="T21" fmla="*/ 238 h 238"/>
                  <a:gd name="T22" fmla="*/ 79 w 106"/>
                  <a:gd name="T23" fmla="*/ 230 h 238"/>
                  <a:gd name="T24" fmla="*/ 79 w 106"/>
                  <a:gd name="T25" fmla="*/ 111 h 238"/>
                  <a:gd name="T26" fmla="*/ 98 w 106"/>
                  <a:gd name="T27" fmla="*/ 111 h 238"/>
                  <a:gd name="T28" fmla="*/ 104 w 106"/>
                  <a:gd name="T29" fmla="*/ 107 h 238"/>
                  <a:gd name="T30" fmla="*/ 105 w 106"/>
                  <a:gd name="T31" fmla="*/ 100 h 238"/>
                  <a:gd name="T32" fmla="*/ 72 w 106"/>
                  <a:gd name="T33" fmla="*/ 96 h 238"/>
                  <a:gd name="T34" fmla="*/ 64 w 106"/>
                  <a:gd name="T35" fmla="*/ 103 h 238"/>
                  <a:gd name="T36" fmla="*/ 64 w 106"/>
                  <a:gd name="T37" fmla="*/ 222 h 238"/>
                  <a:gd name="T38" fmla="*/ 42 w 106"/>
                  <a:gd name="T39" fmla="*/ 222 h 238"/>
                  <a:gd name="T40" fmla="*/ 42 w 106"/>
                  <a:gd name="T41" fmla="*/ 103 h 238"/>
                  <a:gd name="T42" fmla="*/ 34 w 106"/>
                  <a:gd name="T43" fmla="*/ 96 h 238"/>
                  <a:gd name="T44" fmla="*/ 20 w 106"/>
                  <a:gd name="T45" fmla="*/ 96 h 238"/>
                  <a:gd name="T46" fmla="*/ 53 w 106"/>
                  <a:gd name="T47" fmla="*/ 26 h 238"/>
                  <a:gd name="T48" fmla="*/ 86 w 106"/>
                  <a:gd name="T49" fmla="*/ 96 h 238"/>
                  <a:gd name="T50" fmla="*/ 72 w 106"/>
                  <a:gd name="T51" fmla="*/ 96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6" h="238">
                    <a:moveTo>
                      <a:pt x="105" y="100"/>
                    </a:moveTo>
                    <a:cubicBezTo>
                      <a:pt x="60" y="4"/>
                      <a:pt x="60" y="4"/>
                      <a:pt x="60" y="4"/>
                    </a:cubicBezTo>
                    <a:cubicBezTo>
                      <a:pt x="59" y="1"/>
                      <a:pt x="56" y="0"/>
                      <a:pt x="53" y="0"/>
                    </a:cubicBezTo>
                    <a:cubicBezTo>
                      <a:pt x="50" y="0"/>
                      <a:pt x="47" y="1"/>
                      <a:pt x="46" y="4"/>
                    </a:cubicBezTo>
                    <a:cubicBezTo>
                      <a:pt x="1" y="100"/>
                      <a:pt x="1" y="100"/>
                      <a:pt x="1" y="100"/>
                    </a:cubicBezTo>
                    <a:cubicBezTo>
                      <a:pt x="0" y="102"/>
                      <a:pt x="0" y="105"/>
                      <a:pt x="2" y="107"/>
                    </a:cubicBezTo>
                    <a:cubicBezTo>
                      <a:pt x="3" y="110"/>
                      <a:pt x="6" y="111"/>
                      <a:pt x="8" y="111"/>
                    </a:cubicBezTo>
                    <a:cubicBezTo>
                      <a:pt x="27" y="111"/>
                      <a:pt x="27" y="111"/>
                      <a:pt x="27" y="111"/>
                    </a:cubicBezTo>
                    <a:cubicBezTo>
                      <a:pt x="27" y="230"/>
                      <a:pt x="27" y="230"/>
                      <a:pt x="27" y="230"/>
                    </a:cubicBezTo>
                    <a:cubicBezTo>
                      <a:pt x="27" y="234"/>
                      <a:pt x="30" y="238"/>
                      <a:pt x="34" y="238"/>
                    </a:cubicBezTo>
                    <a:cubicBezTo>
                      <a:pt x="72" y="238"/>
                      <a:pt x="72" y="238"/>
                      <a:pt x="72" y="238"/>
                    </a:cubicBezTo>
                    <a:cubicBezTo>
                      <a:pt x="76" y="238"/>
                      <a:pt x="79" y="234"/>
                      <a:pt x="79" y="230"/>
                    </a:cubicBezTo>
                    <a:cubicBezTo>
                      <a:pt x="79" y="111"/>
                      <a:pt x="79" y="111"/>
                      <a:pt x="79" y="111"/>
                    </a:cubicBezTo>
                    <a:cubicBezTo>
                      <a:pt x="98" y="111"/>
                      <a:pt x="98" y="111"/>
                      <a:pt x="98" y="111"/>
                    </a:cubicBezTo>
                    <a:cubicBezTo>
                      <a:pt x="100" y="111"/>
                      <a:pt x="103" y="110"/>
                      <a:pt x="104" y="107"/>
                    </a:cubicBezTo>
                    <a:cubicBezTo>
                      <a:pt x="106" y="105"/>
                      <a:pt x="106" y="102"/>
                      <a:pt x="105" y="100"/>
                    </a:cubicBezTo>
                    <a:close/>
                    <a:moveTo>
                      <a:pt x="72" y="96"/>
                    </a:moveTo>
                    <a:cubicBezTo>
                      <a:pt x="67" y="96"/>
                      <a:pt x="64" y="99"/>
                      <a:pt x="64" y="103"/>
                    </a:cubicBezTo>
                    <a:cubicBezTo>
                      <a:pt x="64" y="222"/>
                      <a:pt x="64" y="222"/>
                      <a:pt x="64" y="222"/>
                    </a:cubicBezTo>
                    <a:cubicBezTo>
                      <a:pt x="42" y="222"/>
                      <a:pt x="42" y="222"/>
                      <a:pt x="42" y="222"/>
                    </a:cubicBezTo>
                    <a:cubicBezTo>
                      <a:pt x="42" y="103"/>
                      <a:pt x="42" y="103"/>
                      <a:pt x="42" y="103"/>
                    </a:cubicBezTo>
                    <a:cubicBezTo>
                      <a:pt x="42" y="99"/>
                      <a:pt x="39" y="96"/>
                      <a:pt x="34" y="96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86" y="96"/>
                      <a:pt x="86" y="96"/>
                      <a:pt x="86" y="96"/>
                    </a:cubicBezTo>
                    <a:lnTo>
                      <a:pt x="72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171">
                <a:extLst>
                  <a:ext uri="{FF2B5EF4-FFF2-40B4-BE49-F238E27FC236}">
                    <a16:creationId xmlns:a16="http://schemas.microsoft.com/office/drawing/2014/main" id="{AC46618E-983E-4C4A-886A-64EC9C2E6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0813" y="4651375"/>
                <a:ext cx="158750" cy="49213"/>
              </a:xfrm>
              <a:custGeom>
                <a:avLst/>
                <a:gdLst>
                  <a:gd name="T0" fmla="*/ 45 w 53"/>
                  <a:gd name="T1" fmla="*/ 0 h 16"/>
                  <a:gd name="T2" fmla="*/ 8 w 53"/>
                  <a:gd name="T3" fmla="*/ 0 h 16"/>
                  <a:gd name="T4" fmla="*/ 0 w 53"/>
                  <a:gd name="T5" fmla="*/ 8 h 16"/>
                  <a:gd name="T6" fmla="*/ 8 w 53"/>
                  <a:gd name="T7" fmla="*/ 16 h 16"/>
                  <a:gd name="T8" fmla="*/ 45 w 53"/>
                  <a:gd name="T9" fmla="*/ 16 h 16"/>
                  <a:gd name="T10" fmla="*/ 53 w 53"/>
                  <a:gd name="T11" fmla="*/ 8 h 16"/>
                  <a:gd name="T12" fmla="*/ 45 w 53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16">
                    <a:moveTo>
                      <a:pt x="45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2"/>
                      <a:pt x="4" y="16"/>
                      <a:pt x="8" y="16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9" y="16"/>
                      <a:pt x="53" y="12"/>
                      <a:pt x="53" y="8"/>
                    </a:cubicBezTo>
                    <a:cubicBezTo>
                      <a:pt x="53" y="4"/>
                      <a:pt x="49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Freeform 172">
                <a:extLst>
                  <a:ext uri="{FF2B5EF4-FFF2-40B4-BE49-F238E27FC236}">
                    <a16:creationId xmlns:a16="http://schemas.microsoft.com/office/drawing/2014/main" id="{45BC1A9D-2E1A-4CC1-A1CF-22C6459979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37788" y="3749675"/>
                <a:ext cx="214312" cy="201613"/>
              </a:xfrm>
              <a:custGeom>
                <a:avLst/>
                <a:gdLst>
                  <a:gd name="T0" fmla="*/ 29 w 71"/>
                  <a:gd name="T1" fmla="*/ 66 h 67"/>
                  <a:gd name="T2" fmla="*/ 36 w 71"/>
                  <a:gd name="T3" fmla="*/ 67 h 67"/>
                  <a:gd name="T4" fmla="*/ 69 w 71"/>
                  <a:gd name="T5" fmla="*/ 40 h 67"/>
                  <a:gd name="T6" fmla="*/ 64 w 71"/>
                  <a:gd name="T7" fmla="*/ 15 h 67"/>
                  <a:gd name="T8" fmla="*/ 43 w 71"/>
                  <a:gd name="T9" fmla="*/ 1 h 67"/>
                  <a:gd name="T10" fmla="*/ 36 w 71"/>
                  <a:gd name="T11" fmla="*/ 0 h 67"/>
                  <a:gd name="T12" fmla="*/ 3 w 71"/>
                  <a:gd name="T13" fmla="*/ 27 h 67"/>
                  <a:gd name="T14" fmla="*/ 29 w 71"/>
                  <a:gd name="T15" fmla="*/ 66 h 67"/>
                  <a:gd name="T16" fmla="*/ 18 w 71"/>
                  <a:gd name="T17" fmla="*/ 30 h 67"/>
                  <a:gd name="T18" fmla="*/ 36 w 71"/>
                  <a:gd name="T19" fmla="*/ 15 h 67"/>
                  <a:gd name="T20" fmla="*/ 40 w 71"/>
                  <a:gd name="T21" fmla="*/ 16 h 67"/>
                  <a:gd name="T22" fmla="*/ 51 w 71"/>
                  <a:gd name="T23" fmla="*/ 24 h 67"/>
                  <a:gd name="T24" fmla="*/ 54 w 71"/>
                  <a:gd name="T25" fmla="*/ 37 h 67"/>
                  <a:gd name="T26" fmla="*/ 36 w 71"/>
                  <a:gd name="T27" fmla="*/ 51 h 67"/>
                  <a:gd name="T28" fmla="*/ 32 w 71"/>
                  <a:gd name="T29" fmla="*/ 51 h 67"/>
                  <a:gd name="T30" fmla="*/ 18 w 71"/>
                  <a:gd name="T31" fmla="*/ 3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" h="67">
                    <a:moveTo>
                      <a:pt x="29" y="66"/>
                    </a:moveTo>
                    <a:cubicBezTo>
                      <a:pt x="31" y="67"/>
                      <a:pt x="34" y="67"/>
                      <a:pt x="36" y="67"/>
                    </a:cubicBezTo>
                    <a:cubicBezTo>
                      <a:pt x="52" y="67"/>
                      <a:pt x="66" y="56"/>
                      <a:pt x="69" y="40"/>
                    </a:cubicBezTo>
                    <a:cubicBezTo>
                      <a:pt x="71" y="32"/>
                      <a:pt x="69" y="23"/>
                      <a:pt x="64" y="15"/>
                    </a:cubicBezTo>
                    <a:cubicBezTo>
                      <a:pt x="59" y="8"/>
                      <a:pt x="52" y="3"/>
                      <a:pt x="43" y="1"/>
                    </a:cubicBezTo>
                    <a:cubicBezTo>
                      <a:pt x="41" y="0"/>
                      <a:pt x="38" y="0"/>
                      <a:pt x="36" y="0"/>
                    </a:cubicBezTo>
                    <a:cubicBezTo>
                      <a:pt x="20" y="0"/>
                      <a:pt x="7" y="11"/>
                      <a:pt x="3" y="27"/>
                    </a:cubicBezTo>
                    <a:cubicBezTo>
                      <a:pt x="0" y="45"/>
                      <a:pt x="11" y="62"/>
                      <a:pt x="29" y="66"/>
                    </a:cubicBezTo>
                    <a:close/>
                    <a:moveTo>
                      <a:pt x="18" y="30"/>
                    </a:moveTo>
                    <a:cubicBezTo>
                      <a:pt x="20" y="21"/>
                      <a:pt x="28" y="15"/>
                      <a:pt x="36" y="15"/>
                    </a:cubicBezTo>
                    <a:cubicBezTo>
                      <a:pt x="37" y="15"/>
                      <a:pt x="38" y="16"/>
                      <a:pt x="40" y="16"/>
                    </a:cubicBezTo>
                    <a:cubicBezTo>
                      <a:pt x="44" y="17"/>
                      <a:pt x="48" y="20"/>
                      <a:pt x="51" y="24"/>
                    </a:cubicBezTo>
                    <a:cubicBezTo>
                      <a:pt x="54" y="28"/>
                      <a:pt x="55" y="32"/>
                      <a:pt x="54" y="37"/>
                    </a:cubicBezTo>
                    <a:cubicBezTo>
                      <a:pt x="52" y="45"/>
                      <a:pt x="45" y="51"/>
                      <a:pt x="36" y="51"/>
                    </a:cubicBezTo>
                    <a:cubicBezTo>
                      <a:pt x="35" y="51"/>
                      <a:pt x="34" y="51"/>
                      <a:pt x="32" y="51"/>
                    </a:cubicBezTo>
                    <a:cubicBezTo>
                      <a:pt x="23" y="49"/>
                      <a:pt x="16" y="39"/>
                      <a:pt x="18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3" name="Freeform 173">
                <a:extLst>
                  <a:ext uri="{FF2B5EF4-FFF2-40B4-BE49-F238E27FC236}">
                    <a16:creationId xmlns:a16="http://schemas.microsoft.com/office/drawing/2014/main" id="{46AC07EF-99A7-4EA3-B5D7-CE75A199E2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79013" y="3930650"/>
                <a:ext cx="717550" cy="684213"/>
              </a:xfrm>
              <a:custGeom>
                <a:avLst/>
                <a:gdLst>
                  <a:gd name="T0" fmla="*/ 166 w 238"/>
                  <a:gd name="T1" fmla="*/ 226 h 227"/>
                  <a:gd name="T2" fmla="*/ 185 w 238"/>
                  <a:gd name="T3" fmla="*/ 217 h 227"/>
                  <a:gd name="T4" fmla="*/ 171 w 238"/>
                  <a:gd name="T5" fmla="*/ 142 h 227"/>
                  <a:gd name="T6" fmla="*/ 143 w 238"/>
                  <a:gd name="T7" fmla="*/ 84 h 227"/>
                  <a:gd name="T8" fmla="*/ 174 w 238"/>
                  <a:gd name="T9" fmla="*/ 106 h 227"/>
                  <a:gd name="T10" fmla="*/ 217 w 238"/>
                  <a:gd name="T11" fmla="*/ 111 h 227"/>
                  <a:gd name="T12" fmla="*/ 238 w 238"/>
                  <a:gd name="T13" fmla="*/ 92 h 227"/>
                  <a:gd name="T14" fmla="*/ 219 w 238"/>
                  <a:gd name="T15" fmla="*/ 70 h 227"/>
                  <a:gd name="T16" fmla="*/ 155 w 238"/>
                  <a:gd name="T17" fmla="*/ 27 h 227"/>
                  <a:gd name="T18" fmla="*/ 135 w 238"/>
                  <a:gd name="T19" fmla="*/ 7 h 227"/>
                  <a:gd name="T20" fmla="*/ 93 w 238"/>
                  <a:gd name="T21" fmla="*/ 0 h 227"/>
                  <a:gd name="T22" fmla="*/ 3 w 238"/>
                  <a:gd name="T23" fmla="*/ 60 h 227"/>
                  <a:gd name="T24" fmla="*/ 12 w 238"/>
                  <a:gd name="T25" fmla="*/ 87 h 227"/>
                  <a:gd name="T26" fmla="*/ 40 w 238"/>
                  <a:gd name="T27" fmla="*/ 76 h 227"/>
                  <a:gd name="T28" fmla="*/ 75 w 238"/>
                  <a:gd name="T29" fmla="*/ 43 h 227"/>
                  <a:gd name="T30" fmla="*/ 72 w 238"/>
                  <a:gd name="T31" fmla="*/ 126 h 227"/>
                  <a:gd name="T32" fmla="*/ 19 w 238"/>
                  <a:gd name="T33" fmla="*/ 183 h 227"/>
                  <a:gd name="T34" fmla="*/ 11 w 238"/>
                  <a:gd name="T35" fmla="*/ 216 h 227"/>
                  <a:gd name="T36" fmla="*/ 31 w 238"/>
                  <a:gd name="T37" fmla="*/ 227 h 227"/>
                  <a:gd name="T38" fmla="*/ 80 w 238"/>
                  <a:gd name="T39" fmla="*/ 195 h 227"/>
                  <a:gd name="T40" fmla="*/ 131 w 238"/>
                  <a:gd name="T41" fmla="*/ 168 h 227"/>
                  <a:gd name="T42" fmla="*/ 142 w 238"/>
                  <a:gd name="T43" fmla="*/ 204 h 227"/>
                  <a:gd name="T44" fmla="*/ 69 w 238"/>
                  <a:gd name="T45" fmla="*/ 184 h 227"/>
                  <a:gd name="T46" fmla="*/ 30 w 238"/>
                  <a:gd name="T47" fmla="*/ 212 h 227"/>
                  <a:gd name="T48" fmla="*/ 23 w 238"/>
                  <a:gd name="T49" fmla="*/ 201 h 227"/>
                  <a:gd name="T50" fmla="*/ 57 w 238"/>
                  <a:gd name="T51" fmla="*/ 172 h 227"/>
                  <a:gd name="T52" fmla="*/ 101 w 238"/>
                  <a:gd name="T53" fmla="*/ 142 h 227"/>
                  <a:gd name="T54" fmla="*/ 85 w 238"/>
                  <a:gd name="T55" fmla="*/ 116 h 227"/>
                  <a:gd name="T56" fmla="*/ 95 w 238"/>
                  <a:gd name="T57" fmla="*/ 36 h 227"/>
                  <a:gd name="T58" fmla="*/ 88 w 238"/>
                  <a:gd name="T59" fmla="*/ 25 h 227"/>
                  <a:gd name="T60" fmla="*/ 27 w 238"/>
                  <a:gd name="T61" fmla="*/ 69 h 227"/>
                  <a:gd name="T62" fmla="*/ 17 w 238"/>
                  <a:gd name="T63" fmla="*/ 71 h 227"/>
                  <a:gd name="T64" fmla="*/ 50 w 238"/>
                  <a:gd name="T65" fmla="*/ 26 h 227"/>
                  <a:gd name="T66" fmla="*/ 119 w 238"/>
                  <a:gd name="T67" fmla="*/ 18 h 227"/>
                  <a:gd name="T68" fmla="*/ 140 w 238"/>
                  <a:gd name="T69" fmla="*/ 32 h 227"/>
                  <a:gd name="T70" fmla="*/ 141 w 238"/>
                  <a:gd name="T71" fmla="*/ 34 h 227"/>
                  <a:gd name="T72" fmla="*/ 174 w 238"/>
                  <a:gd name="T73" fmla="*/ 80 h 227"/>
                  <a:gd name="T74" fmla="*/ 221 w 238"/>
                  <a:gd name="T75" fmla="*/ 87 h 227"/>
                  <a:gd name="T76" fmla="*/ 217 w 238"/>
                  <a:gd name="T77" fmla="*/ 95 h 227"/>
                  <a:gd name="T78" fmla="*/ 169 w 238"/>
                  <a:gd name="T79" fmla="*/ 89 h 227"/>
                  <a:gd name="T80" fmla="*/ 140 w 238"/>
                  <a:gd name="T81" fmla="*/ 61 h 227"/>
                  <a:gd name="T82" fmla="*/ 117 w 238"/>
                  <a:gd name="T83" fmla="*/ 104 h 227"/>
                  <a:gd name="T84" fmla="*/ 119 w 238"/>
                  <a:gd name="T85" fmla="*/ 114 h 227"/>
                  <a:gd name="T86" fmla="*/ 175 w 238"/>
                  <a:gd name="T87" fmla="*/ 201 h 227"/>
                  <a:gd name="T88" fmla="*/ 167 w 238"/>
                  <a:gd name="T89" fmla="*/ 211 h 227"/>
                  <a:gd name="T90" fmla="*/ 158 w 238"/>
                  <a:gd name="T91" fmla="*/ 203 h 227"/>
                  <a:gd name="T92" fmla="*/ 85 w 238"/>
                  <a:gd name="T93" fmla="*/ 116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38" h="227">
                    <a:moveTo>
                      <a:pt x="161" y="226"/>
                    </a:moveTo>
                    <a:cubicBezTo>
                      <a:pt x="163" y="226"/>
                      <a:pt x="165" y="226"/>
                      <a:pt x="166" y="226"/>
                    </a:cubicBezTo>
                    <a:cubicBezTo>
                      <a:pt x="167" y="226"/>
                      <a:pt x="168" y="226"/>
                      <a:pt x="169" y="226"/>
                    </a:cubicBezTo>
                    <a:cubicBezTo>
                      <a:pt x="175" y="225"/>
                      <a:pt x="181" y="222"/>
                      <a:pt x="185" y="217"/>
                    </a:cubicBezTo>
                    <a:cubicBezTo>
                      <a:pt x="189" y="212"/>
                      <a:pt x="191" y="206"/>
                      <a:pt x="190" y="200"/>
                    </a:cubicBezTo>
                    <a:cubicBezTo>
                      <a:pt x="190" y="198"/>
                      <a:pt x="187" y="167"/>
                      <a:pt x="171" y="142"/>
                    </a:cubicBezTo>
                    <a:cubicBezTo>
                      <a:pt x="164" y="130"/>
                      <a:pt x="151" y="118"/>
                      <a:pt x="133" y="105"/>
                    </a:cubicBezTo>
                    <a:cubicBezTo>
                      <a:pt x="143" y="84"/>
                      <a:pt x="143" y="84"/>
                      <a:pt x="143" y="84"/>
                    </a:cubicBezTo>
                    <a:cubicBezTo>
                      <a:pt x="150" y="94"/>
                      <a:pt x="157" y="100"/>
                      <a:pt x="164" y="103"/>
                    </a:cubicBezTo>
                    <a:cubicBezTo>
                      <a:pt x="166" y="104"/>
                      <a:pt x="170" y="105"/>
                      <a:pt x="174" y="106"/>
                    </a:cubicBezTo>
                    <a:cubicBezTo>
                      <a:pt x="189" y="109"/>
                      <a:pt x="210" y="110"/>
                      <a:pt x="216" y="111"/>
                    </a:cubicBezTo>
                    <a:cubicBezTo>
                      <a:pt x="217" y="111"/>
                      <a:pt x="217" y="111"/>
                      <a:pt x="217" y="111"/>
                    </a:cubicBezTo>
                    <a:cubicBezTo>
                      <a:pt x="217" y="111"/>
                      <a:pt x="217" y="111"/>
                      <a:pt x="217" y="111"/>
                    </a:cubicBezTo>
                    <a:cubicBezTo>
                      <a:pt x="228" y="111"/>
                      <a:pt x="237" y="102"/>
                      <a:pt x="238" y="92"/>
                    </a:cubicBezTo>
                    <a:cubicBezTo>
                      <a:pt x="238" y="86"/>
                      <a:pt x="236" y="81"/>
                      <a:pt x="233" y="77"/>
                    </a:cubicBezTo>
                    <a:cubicBezTo>
                      <a:pt x="229" y="73"/>
                      <a:pt x="224" y="70"/>
                      <a:pt x="219" y="70"/>
                    </a:cubicBezTo>
                    <a:cubicBezTo>
                      <a:pt x="205" y="69"/>
                      <a:pt x="187" y="67"/>
                      <a:pt x="180" y="65"/>
                    </a:cubicBezTo>
                    <a:cubicBezTo>
                      <a:pt x="176" y="62"/>
                      <a:pt x="165" y="46"/>
                      <a:pt x="155" y="27"/>
                    </a:cubicBezTo>
                    <a:cubicBezTo>
                      <a:pt x="154" y="26"/>
                      <a:pt x="154" y="25"/>
                      <a:pt x="153" y="25"/>
                    </a:cubicBezTo>
                    <a:cubicBezTo>
                      <a:pt x="149" y="17"/>
                      <a:pt x="143" y="10"/>
                      <a:pt x="135" y="7"/>
                    </a:cubicBezTo>
                    <a:cubicBezTo>
                      <a:pt x="131" y="5"/>
                      <a:pt x="122" y="3"/>
                      <a:pt x="122" y="3"/>
                    </a:cubicBezTo>
                    <a:cubicBezTo>
                      <a:pt x="121" y="3"/>
                      <a:pt x="109" y="0"/>
                      <a:pt x="93" y="0"/>
                    </a:cubicBezTo>
                    <a:cubicBezTo>
                      <a:pt x="72" y="0"/>
                      <a:pt x="54" y="4"/>
                      <a:pt x="42" y="13"/>
                    </a:cubicBezTo>
                    <a:cubicBezTo>
                      <a:pt x="17" y="29"/>
                      <a:pt x="3" y="59"/>
                      <a:pt x="3" y="60"/>
                    </a:cubicBezTo>
                    <a:cubicBezTo>
                      <a:pt x="0" y="65"/>
                      <a:pt x="0" y="71"/>
                      <a:pt x="2" y="76"/>
                    </a:cubicBezTo>
                    <a:cubicBezTo>
                      <a:pt x="4" y="81"/>
                      <a:pt x="8" y="85"/>
                      <a:pt x="12" y="87"/>
                    </a:cubicBezTo>
                    <a:cubicBezTo>
                      <a:pt x="15" y="88"/>
                      <a:pt x="18" y="89"/>
                      <a:pt x="21" y="89"/>
                    </a:cubicBezTo>
                    <a:cubicBezTo>
                      <a:pt x="29" y="89"/>
                      <a:pt x="36" y="84"/>
                      <a:pt x="40" y="76"/>
                    </a:cubicBezTo>
                    <a:cubicBezTo>
                      <a:pt x="44" y="69"/>
                      <a:pt x="53" y="54"/>
                      <a:pt x="64" y="47"/>
                    </a:cubicBezTo>
                    <a:cubicBezTo>
                      <a:pt x="66" y="45"/>
                      <a:pt x="71" y="44"/>
                      <a:pt x="75" y="43"/>
                    </a:cubicBezTo>
                    <a:cubicBezTo>
                      <a:pt x="59" y="78"/>
                      <a:pt x="59" y="78"/>
                      <a:pt x="59" y="78"/>
                    </a:cubicBezTo>
                    <a:cubicBezTo>
                      <a:pt x="51" y="95"/>
                      <a:pt x="57" y="115"/>
                      <a:pt x="72" y="126"/>
                    </a:cubicBezTo>
                    <a:cubicBezTo>
                      <a:pt x="65" y="136"/>
                      <a:pt x="53" y="154"/>
                      <a:pt x="46" y="161"/>
                    </a:cubicBezTo>
                    <a:cubicBezTo>
                      <a:pt x="34" y="173"/>
                      <a:pt x="19" y="182"/>
                      <a:pt x="19" y="183"/>
                    </a:cubicBezTo>
                    <a:cubicBezTo>
                      <a:pt x="13" y="186"/>
                      <a:pt x="9" y="191"/>
                      <a:pt x="8" y="198"/>
                    </a:cubicBezTo>
                    <a:cubicBezTo>
                      <a:pt x="6" y="204"/>
                      <a:pt x="8" y="210"/>
                      <a:pt x="11" y="216"/>
                    </a:cubicBezTo>
                    <a:cubicBezTo>
                      <a:pt x="14" y="222"/>
                      <a:pt x="20" y="225"/>
                      <a:pt x="26" y="227"/>
                    </a:cubicBezTo>
                    <a:cubicBezTo>
                      <a:pt x="28" y="227"/>
                      <a:pt x="30" y="227"/>
                      <a:pt x="31" y="227"/>
                    </a:cubicBezTo>
                    <a:cubicBezTo>
                      <a:pt x="36" y="227"/>
                      <a:pt x="40" y="226"/>
                      <a:pt x="44" y="224"/>
                    </a:cubicBezTo>
                    <a:cubicBezTo>
                      <a:pt x="45" y="223"/>
                      <a:pt x="64" y="211"/>
                      <a:pt x="80" y="195"/>
                    </a:cubicBezTo>
                    <a:cubicBezTo>
                      <a:pt x="91" y="184"/>
                      <a:pt x="106" y="162"/>
                      <a:pt x="114" y="151"/>
                    </a:cubicBezTo>
                    <a:cubicBezTo>
                      <a:pt x="119" y="156"/>
                      <a:pt x="125" y="162"/>
                      <a:pt x="131" y="168"/>
                    </a:cubicBezTo>
                    <a:cubicBezTo>
                      <a:pt x="141" y="181"/>
                      <a:pt x="142" y="201"/>
                      <a:pt x="142" y="204"/>
                    </a:cubicBezTo>
                    <a:cubicBezTo>
                      <a:pt x="142" y="204"/>
                      <a:pt x="142" y="204"/>
                      <a:pt x="142" y="204"/>
                    </a:cubicBezTo>
                    <a:cubicBezTo>
                      <a:pt x="143" y="215"/>
                      <a:pt x="151" y="224"/>
                      <a:pt x="161" y="226"/>
                    </a:cubicBezTo>
                    <a:close/>
                    <a:moveTo>
                      <a:pt x="69" y="184"/>
                    </a:moveTo>
                    <a:cubicBezTo>
                      <a:pt x="54" y="199"/>
                      <a:pt x="36" y="210"/>
                      <a:pt x="36" y="211"/>
                    </a:cubicBezTo>
                    <a:cubicBezTo>
                      <a:pt x="34" y="212"/>
                      <a:pt x="32" y="212"/>
                      <a:pt x="30" y="212"/>
                    </a:cubicBezTo>
                    <a:cubicBezTo>
                      <a:pt x="27" y="211"/>
                      <a:pt x="25" y="210"/>
                      <a:pt x="24" y="208"/>
                    </a:cubicBezTo>
                    <a:cubicBezTo>
                      <a:pt x="23" y="206"/>
                      <a:pt x="22" y="203"/>
                      <a:pt x="23" y="201"/>
                    </a:cubicBezTo>
                    <a:cubicBezTo>
                      <a:pt x="23" y="199"/>
                      <a:pt x="25" y="197"/>
                      <a:pt x="27" y="196"/>
                    </a:cubicBezTo>
                    <a:cubicBezTo>
                      <a:pt x="28" y="195"/>
                      <a:pt x="44" y="185"/>
                      <a:pt x="57" y="172"/>
                    </a:cubicBezTo>
                    <a:cubicBezTo>
                      <a:pt x="65" y="164"/>
                      <a:pt x="79" y="144"/>
                      <a:pt x="86" y="133"/>
                    </a:cubicBezTo>
                    <a:cubicBezTo>
                      <a:pt x="90" y="135"/>
                      <a:pt x="95" y="138"/>
                      <a:pt x="101" y="142"/>
                    </a:cubicBezTo>
                    <a:cubicBezTo>
                      <a:pt x="95" y="152"/>
                      <a:pt x="79" y="174"/>
                      <a:pt x="69" y="184"/>
                    </a:cubicBezTo>
                    <a:close/>
                    <a:moveTo>
                      <a:pt x="85" y="116"/>
                    </a:moveTo>
                    <a:cubicBezTo>
                      <a:pt x="73" y="110"/>
                      <a:pt x="68" y="96"/>
                      <a:pt x="73" y="84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6" y="34"/>
                      <a:pt x="96" y="31"/>
                      <a:pt x="94" y="29"/>
                    </a:cubicBezTo>
                    <a:cubicBezTo>
                      <a:pt x="93" y="26"/>
                      <a:pt x="90" y="25"/>
                      <a:pt x="88" y="25"/>
                    </a:cubicBezTo>
                    <a:cubicBezTo>
                      <a:pt x="78" y="25"/>
                      <a:pt x="64" y="29"/>
                      <a:pt x="56" y="34"/>
                    </a:cubicBezTo>
                    <a:cubicBezTo>
                      <a:pt x="39" y="44"/>
                      <a:pt x="28" y="66"/>
                      <a:pt x="27" y="69"/>
                    </a:cubicBezTo>
                    <a:cubicBezTo>
                      <a:pt x="25" y="72"/>
                      <a:pt x="21" y="74"/>
                      <a:pt x="19" y="73"/>
                    </a:cubicBezTo>
                    <a:cubicBezTo>
                      <a:pt x="18" y="72"/>
                      <a:pt x="17" y="72"/>
                      <a:pt x="17" y="71"/>
                    </a:cubicBezTo>
                    <a:cubicBezTo>
                      <a:pt x="16" y="69"/>
                      <a:pt x="16" y="68"/>
                      <a:pt x="17" y="66"/>
                    </a:cubicBezTo>
                    <a:cubicBezTo>
                      <a:pt x="17" y="66"/>
                      <a:pt x="29" y="39"/>
                      <a:pt x="50" y="26"/>
                    </a:cubicBezTo>
                    <a:cubicBezTo>
                      <a:pt x="63" y="17"/>
                      <a:pt x="80" y="16"/>
                      <a:pt x="93" y="16"/>
                    </a:cubicBezTo>
                    <a:cubicBezTo>
                      <a:pt x="104" y="16"/>
                      <a:pt x="115" y="17"/>
                      <a:pt x="119" y="18"/>
                    </a:cubicBezTo>
                    <a:cubicBezTo>
                      <a:pt x="121" y="18"/>
                      <a:pt x="127" y="20"/>
                      <a:pt x="128" y="21"/>
                    </a:cubicBezTo>
                    <a:cubicBezTo>
                      <a:pt x="133" y="23"/>
                      <a:pt x="137" y="27"/>
                      <a:pt x="140" y="32"/>
                    </a:cubicBezTo>
                    <a:cubicBezTo>
                      <a:pt x="140" y="33"/>
                      <a:pt x="140" y="33"/>
                      <a:pt x="141" y="33"/>
                    </a:cubicBezTo>
                    <a:cubicBezTo>
                      <a:pt x="141" y="34"/>
                      <a:pt x="141" y="34"/>
                      <a:pt x="141" y="34"/>
                    </a:cubicBezTo>
                    <a:cubicBezTo>
                      <a:pt x="149" y="48"/>
                      <a:pt x="164" y="73"/>
                      <a:pt x="172" y="79"/>
                    </a:cubicBezTo>
                    <a:cubicBezTo>
                      <a:pt x="172" y="79"/>
                      <a:pt x="173" y="79"/>
                      <a:pt x="174" y="80"/>
                    </a:cubicBezTo>
                    <a:cubicBezTo>
                      <a:pt x="183" y="83"/>
                      <a:pt x="208" y="85"/>
                      <a:pt x="218" y="85"/>
                    </a:cubicBezTo>
                    <a:cubicBezTo>
                      <a:pt x="219" y="85"/>
                      <a:pt x="220" y="86"/>
                      <a:pt x="221" y="87"/>
                    </a:cubicBezTo>
                    <a:cubicBezTo>
                      <a:pt x="222" y="88"/>
                      <a:pt x="222" y="89"/>
                      <a:pt x="222" y="91"/>
                    </a:cubicBezTo>
                    <a:cubicBezTo>
                      <a:pt x="222" y="93"/>
                      <a:pt x="220" y="95"/>
                      <a:pt x="217" y="95"/>
                    </a:cubicBezTo>
                    <a:cubicBezTo>
                      <a:pt x="213" y="95"/>
                      <a:pt x="191" y="94"/>
                      <a:pt x="177" y="91"/>
                    </a:cubicBezTo>
                    <a:cubicBezTo>
                      <a:pt x="174" y="90"/>
                      <a:pt x="171" y="89"/>
                      <a:pt x="169" y="89"/>
                    </a:cubicBezTo>
                    <a:cubicBezTo>
                      <a:pt x="167" y="88"/>
                      <a:pt x="160" y="83"/>
                      <a:pt x="148" y="64"/>
                    </a:cubicBezTo>
                    <a:cubicBezTo>
                      <a:pt x="146" y="62"/>
                      <a:pt x="143" y="61"/>
                      <a:pt x="140" y="61"/>
                    </a:cubicBezTo>
                    <a:cubicBezTo>
                      <a:pt x="138" y="61"/>
                      <a:pt x="135" y="63"/>
                      <a:pt x="134" y="65"/>
                    </a:cubicBezTo>
                    <a:cubicBezTo>
                      <a:pt x="117" y="104"/>
                      <a:pt x="117" y="104"/>
                      <a:pt x="117" y="104"/>
                    </a:cubicBezTo>
                    <a:cubicBezTo>
                      <a:pt x="116" y="105"/>
                      <a:pt x="116" y="105"/>
                      <a:pt x="116" y="105"/>
                    </a:cubicBezTo>
                    <a:cubicBezTo>
                      <a:pt x="114" y="108"/>
                      <a:pt x="116" y="112"/>
                      <a:pt x="119" y="114"/>
                    </a:cubicBezTo>
                    <a:cubicBezTo>
                      <a:pt x="138" y="127"/>
                      <a:pt x="151" y="140"/>
                      <a:pt x="158" y="150"/>
                    </a:cubicBezTo>
                    <a:cubicBezTo>
                      <a:pt x="172" y="173"/>
                      <a:pt x="175" y="200"/>
                      <a:pt x="175" y="201"/>
                    </a:cubicBezTo>
                    <a:cubicBezTo>
                      <a:pt x="175" y="204"/>
                      <a:pt x="174" y="206"/>
                      <a:pt x="173" y="208"/>
                    </a:cubicBezTo>
                    <a:cubicBezTo>
                      <a:pt x="172" y="209"/>
                      <a:pt x="169" y="211"/>
                      <a:pt x="167" y="211"/>
                    </a:cubicBezTo>
                    <a:cubicBezTo>
                      <a:pt x="166" y="211"/>
                      <a:pt x="165" y="211"/>
                      <a:pt x="164" y="211"/>
                    </a:cubicBezTo>
                    <a:cubicBezTo>
                      <a:pt x="161" y="210"/>
                      <a:pt x="158" y="207"/>
                      <a:pt x="158" y="203"/>
                    </a:cubicBezTo>
                    <a:cubicBezTo>
                      <a:pt x="157" y="198"/>
                      <a:pt x="156" y="175"/>
                      <a:pt x="142" y="158"/>
                    </a:cubicBezTo>
                    <a:cubicBezTo>
                      <a:pt x="121" y="133"/>
                      <a:pt x="93" y="119"/>
                      <a:pt x="85" y="1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83F50D1-D004-44B5-B731-8F835F8D2E41}"/>
              </a:ext>
            </a:extLst>
          </p:cNvPr>
          <p:cNvSpPr txBox="1"/>
          <p:nvPr/>
        </p:nvSpPr>
        <p:spPr>
          <a:xfrm>
            <a:off x="5078082" y="612047"/>
            <a:ext cx="2069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Financials</a:t>
            </a:r>
          </a:p>
        </p:txBody>
      </p:sp>
    </p:spTree>
    <p:extLst>
      <p:ext uri="{BB962C8B-B14F-4D97-AF65-F5344CB8AC3E}">
        <p14:creationId xmlns:p14="http://schemas.microsoft.com/office/powerpoint/2010/main" val="2437001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01D7FBBC-9E47-4106-9131-DEC568F8A264}"/>
              </a:ext>
            </a:extLst>
          </p:cNvPr>
          <p:cNvGrpSpPr/>
          <p:nvPr/>
        </p:nvGrpSpPr>
        <p:grpSpPr>
          <a:xfrm>
            <a:off x="8032430" y="4855507"/>
            <a:ext cx="4159570" cy="1567634"/>
            <a:chOff x="7697872" y="4712673"/>
            <a:chExt cx="4159570" cy="156763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30F399D-B763-4FB4-82B6-D62C99749792}"/>
                </a:ext>
              </a:extLst>
            </p:cNvPr>
            <p:cNvGrpSpPr/>
            <p:nvPr/>
          </p:nvGrpSpPr>
          <p:grpSpPr>
            <a:xfrm>
              <a:off x="7697872" y="4712673"/>
              <a:ext cx="3081328" cy="1567634"/>
              <a:chOff x="4938714" y="4804772"/>
              <a:chExt cx="2811463" cy="1430339"/>
            </a:xfrm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73A2BA09-3D0B-4F90-A6C2-5707A6EB0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8714" y="4804772"/>
                <a:ext cx="2811463" cy="1430339"/>
              </a:xfrm>
              <a:custGeom>
                <a:avLst/>
                <a:gdLst>
                  <a:gd name="T0" fmla="*/ 5750 w 5750"/>
                  <a:gd name="T1" fmla="*/ 2572 h 2924"/>
                  <a:gd name="T2" fmla="*/ 3897 w 5750"/>
                  <a:gd name="T3" fmla="*/ 2572 h 2924"/>
                  <a:gd name="T4" fmla="*/ 4733 w 5750"/>
                  <a:gd name="T5" fmla="*/ 1460 h 2924"/>
                  <a:gd name="T6" fmla="*/ 2367 w 5750"/>
                  <a:gd name="T7" fmla="*/ 0 h 2924"/>
                  <a:gd name="T8" fmla="*/ 0 w 5750"/>
                  <a:gd name="T9" fmla="*/ 1461 h 2924"/>
                  <a:gd name="T10" fmla="*/ 2367 w 5750"/>
                  <a:gd name="T11" fmla="*/ 2924 h 2924"/>
                  <a:gd name="T12" fmla="*/ 2561 w 5750"/>
                  <a:gd name="T13" fmla="*/ 2922 h 2924"/>
                  <a:gd name="T14" fmla="*/ 5750 w 5750"/>
                  <a:gd name="T15" fmla="*/ 2922 h 2924"/>
                  <a:gd name="T16" fmla="*/ 5750 w 5750"/>
                  <a:gd name="T17" fmla="*/ 2572 h 2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50" h="2924">
                    <a:moveTo>
                      <a:pt x="5750" y="2572"/>
                    </a:moveTo>
                    <a:lnTo>
                      <a:pt x="3897" y="2572"/>
                    </a:lnTo>
                    <a:cubicBezTo>
                      <a:pt x="4409" y="2305"/>
                      <a:pt x="4733" y="1906"/>
                      <a:pt x="4733" y="1460"/>
                    </a:cubicBezTo>
                    <a:cubicBezTo>
                      <a:pt x="4733" y="653"/>
                      <a:pt x="3674" y="0"/>
                      <a:pt x="2367" y="0"/>
                    </a:cubicBezTo>
                    <a:cubicBezTo>
                      <a:pt x="1060" y="0"/>
                      <a:pt x="0" y="654"/>
                      <a:pt x="0" y="1461"/>
                    </a:cubicBezTo>
                    <a:cubicBezTo>
                      <a:pt x="0" y="2268"/>
                      <a:pt x="1060" y="2924"/>
                      <a:pt x="2367" y="2924"/>
                    </a:cubicBezTo>
                    <a:cubicBezTo>
                      <a:pt x="2432" y="2924"/>
                      <a:pt x="2497" y="2922"/>
                      <a:pt x="2561" y="2922"/>
                    </a:cubicBezTo>
                    <a:lnTo>
                      <a:pt x="5750" y="2922"/>
                    </a:lnTo>
                    <a:lnTo>
                      <a:pt x="5750" y="2572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4058891B-21F4-4164-91E8-6A1A5CAAB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7313" y="4934945"/>
                <a:ext cx="2582863" cy="1131888"/>
              </a:xfrm>
              <a:custGeom>
                <a:avLst/>
                <a:gdLst>
                  <a:gd name="T0" fmla="*/ 5283 w 5283"/>
                  <a:gd name="T1" fmla="*/ 2038 h 2311"/>
                  <a:gd name="T2" fmla="*/ 3123 w 5283"/>
                  <a:gd name="T3" fmla="*/ 2038 h 2311"/>
                  <a:gd name="T4" fmla="*/ 3800 w 5283"/>
                  <a:gd name="T5" fmla="*/ 1155 h 2311"/>
                  <a:gd name="T6" fmla="*/ 1900 w 5283"/>
                  <a:gd name="T7" fmla="*/ 0 h 2311"/>
                  <a:gd name="T8" fmla="*/ 0 w 5283"/>
                  <a:gd name="T9" fmla="*/ 1157 h 2311"/>
                  <a:gd name="T10" fmla="*/ 1900 w 5283"/>
                  <a:gd name="T11" fmla="*/ 2311 h 2311"/>
                  <a:gd name="T12" fmla="*/ 2074 w 5283"/>
                  <a:gd name="T13" fmla="*/ 2305 h 2311"/>
                  <a:gd name="T14" fmla="*/ 5283 w 5283"/>
                  <a:gd name="T15" fmla="*/ 2305 h 2311"/>
                  <a:gd name="T16" fmla="*/ 5283 w 5283"/>
                  <a:gd name="T17" fmla="*/ 2038 h 2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83" h="2311">
                    <a:moveTo>
                      <a:pt x="5283" y="2038"/>
                    </a:moveTo>
                    <a:lnTo>
                      <a:pt x="3123" y="2038"/>
                    </a:lnTo>
                    <a:cubicBezTo>
                      <a:pt x="3537" y="1822"/>
                      <a:pt x="3800" y="1510"/>
                      <a:pt x="3800" y="1155"/>
                    </a:cubicBezTo>
                    <a:cubicBezTo>
                      <a:pt x="3800" y="517"/>
                      <a:pt x="2949" y="0"/>
                      <a:pt x="1900" y="0"/>
                    </a:cubicBezTo>
                    <a:cubicBezTo>
                      <a:pt x="850" y="0"/>
                      <a:pt x="0" y="518"/>
                      <a:pt x="0" y="1157"/>
                    </a:cubicBezTo>
                    <a:cubicBezTo>
                      <a:pt x="0" y="1795"/>
                      <a:pt x="850" y="2311"/>
                      <a:pt x="1900" y="2311"/>
                    </a:cubicBezTo>
                    <a:cubicBezTo>
                      <a:pt x="1958" y="2311"/>
                      <a:pt x="2016" y="2305"/>
                      <a:pt x="2074" y="2305"/>
                    </a:cubicBezTo>
                    <a:lnTo>
                      <a:pt x="5283" y="2305"/>
                    </a:lnTo>
                    <a:lnTo>
                      <a:pt x="5283" y="2038"/>
                    </a:lnTo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577D1125-F609-49A9-B800-BC99523B5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6388" y="5078593"/>
                <a:ext cx="2363788" cy="863600"/>
              </a:xfrm>
              <a:custGeom>
                <a:avLst/>
                <a:gdLst>
                  <a:gd name="T0" fmla="*/ 2536 w 4833"/>
                  <a:gd name="T1" fmla="*/ 1464 h 1765"/>
                  <a:gd name="T2" fmla="*/ 2900 w 4833"/>
                  <a:gd name="T3" fmla="*/ 881 h 1765"/>
                  <a:gd name="T4" fmla="*/ 1450 w 4833"/>
                  <a:gd name="T5" fmla="*/ 0 h 1765"/>
                  <a:gd name="T6" fmla="*/ 0 w 4833"/>
                  <a:gd name="T7" fmla="*/ 883 h 1765"/>
                  <a:gd name="T8" fmla="*/ 1450 w 4833"/>
                  <a:gd name="T9" fmla="*/ 1765 h 1765"/>
                  <a:gd name="T10" fmla="*/ 1450 w 4833"/>
                  <a:gd name="T11" fmla="*/ 1764 h 1765"/>
                  <a:gd name="T12" fmla="*/ 4833 w 4833"/>
                  <a:gd name="T13" fmla="*/ 1764 h 1765"/>
                  <a:gd name="T14" fmla="*/ 4833 w 4833"/>
                  <a:gd name="T15" fmla="*/ 1464 h 1765"/>
                  <a:gd name="T16" fmla="*/ 2536 w 4833"/>
                  <a:gd name="T17" fmla="*/ 1464 h 1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33" h="1765">
                    <a:moveTo>
                      <a:pt x="2536" y="1464"/>
                    </a:moveTo>
                    <a:cubicBezTo>
                      <a:pt x="2762" y="1314"/>
                      <a:pt x="2900" y="1106"/>
                      <a:pt x="2900" y="881"/>
                    </a:cubicBezTo>
                    <a:cubicBezTo>
                      <a:pt x="2900" y="394"/>
                      <a:pt x="2251" y="0"/>
                      <a:pt x="1450" y="0"/>
                    </a:cubicBezTo>
                    <a:cubicBezTo>
                      <a:pt x="649" y="0"/>
                      <a:pt x="0" y="395"/>
                      <a:pt x="0" y="883"/>
                    </a:cubicBezTo>
                    <a:cubicBezTo>
                      <a:pt x="0" y="1370"/>
                      <a:pt x="649" y="1765"/>
                      <a:pt x="1450" y="1765"/>
                    </a:cubicBezTo>
                    <a:lnTo>
                      <a:pt x="1450" y="1764"/>
                    </a:lnTo>
                    <a:lnTo>
                      <a:pt x="4833" y="1764"/>
                    </a:lnTo>
                    <a:lnTo>
                      <a:pt x="4833" y="1464"/>
                    </a:lnTo>
                    <a:lnTo>
                      <a:pt x="2536" y="1464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89BCB281-138C-4B88-83FC-3C37974F7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114" y="5207179"/>
                <a:ext cx="2151063" cy="588963"/>
              </a:xfrm>
              <a:custGeom>
                <a:avLst/>
                <a:gdLst>
                  <a:gd name="T0" fmla="*/ 4400 w 4400"/>
                  <a:gd name="T1" fmla="*/ 934 h 1203"/>
                  <a:gd name="T2" fmla="*/ 1862 w 4400"/>
                  <a:gd name="T3" fmla="*/ 934 h 1203"/>
                  <a:gd name="T4" fmla="*/ 2033 w 4400"/>
                  <a:gd name="T5" fmla="*/ 601 h 1203"/>
                  <a:gd name="T6" fmla="*/ 1017 w 4400"/>
                  <a:gd name="T7" fmla="*/ 0 h 1203"/>
                  <a:gd name="T8" fmla="*/ 0 w 4400"/>
                  <a:gd name="T9" fmla="*/ 602 h 1203"/>
                  <a:gd name="T10" fmla="*/ 1017 w 4400"/>
                  <a:gd name="T11" fmla="*/ 1203 h 1203"/>
                  <a:gd name="T12" fmla="*/ 1060 w 4400"/>
                  <a:gd name="T13" fmla="*/ 1200 h 1203"/>
                  <a:gd name="T14" fmla="*/ 4400 w 4400"/>
                  <a:gd name="T15" fmla="*/ 1200 h 1203"/>
                  <a:gd name="T16" fmla="*/ 4400 w 4400"/>
                  <a:gd name="T17" fmla="*/ 934 h 1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00" h="1203">
                    <a:moveTo>
                      <a:pt x="4400" y="934"/>
                    </a:moveTo>
                    <a:lnTo>
                      <a:pt x="1862" y="934"/>
                    </a:lnTo>
                    <a:cubicBezTo>
                      <a:pt x="1970" y="834"/>
                      <a:pt x="2033" y="725"/>
                      <a:pt x="2033" y="601"/>
                    </a:cubicBezTo>
                    <a:cubicBezTo>
                      <a:pt x="2033" y="268"/>
                      <a:pt x="1578" y="0"/>
                      <a:pt x="1017" y="0"/>
                    </a:cubicBezTo>
                    <a:cubicBezTo>
                      <a:pt x="455" y="0"/>
                      <a:pt x="0" y="269"/>
                      <a:pt x="0" y="602"/>
                    </a:cubicBezTo>
                    <a:cubicBezTo>
                      <a:pt x="0" y="934"/>
                      <a:pt x="455" y="1203"/>
                      <a:pt x="1017" y="1203"/>
                    </a:cubicBezTo>
                    <a:cubicBezTo>
                      <a:pt x="1031" y="1203"/>
                      <a:pt x="1046" y="1200"/>
                      <a:pt x="1060" y="1200"/>
                    </a:cubicBezTo>
                    <a:lnTo>
                      <a:pt x="4400" y="1200"/>
                    </a:lnTo>
                    <a:lnTo>
                      <a:pt x="4400" y="934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FBDDF395-0D13-421D-BB20-9743059A6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7713" y="5347650"/>
                <a:ext cx="1922463" cy="325438"/>
              </a:xfrm>
              <a:custGeom>
                <a:avLst/>
                <a:gdLst>
                  <a:gd name="T0" fmla="*/ 1100 w 3933"/>
                  <a:gd name="T1" fmla="*/ 333 h 667"/>
                  <a:gd name="T2" fmla="*/ 1100 w 3933"/>
                  <a:gd name="T3" fmla="*/ 334 h 667"/>
                  <a:gd name="T4" fmla="*/ 550 w 3933"/>
                  <a:gd name="T5" fmla="*/ 0 h 667"/>
                  <a:gd name="T6" fmla="*/ 0 w 3933"/>
                  <a:gd name="T7" fmla="*/ 333 h 667"/>
                  <a:gd name="T8" fmla="*/ 550 w 3933"/>
                  <a:gd name="T9" fmla="*/ 667 h 667"/>
                  <a:gd name="T10" fmla="*/ 3933 w 3933"/>
                  <a:gd name="T11" fmla="*/ 667 h 667"/>
                  <a:gd name="T12" fmla="*/ 3933 w 3933"/>
                  <a:gd name="T13" fmla="*/ 333 h 667"/>
                  <a:gd name="T14" fmla="*/ 1100 w 3933"/>
                  <a:gd name="T15" fmla="*/ 333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33" h="667">
                    <a:moveTo>
                      <a:pt x="1100" y="333"/>
                    </a:moveTo>
                    <a:cubicBezTo>
                      <a:pt x="1100" y="333"/>
                      <a:pt x="1100" y="334"/>
                      <a:pt x="1100" y="334"/>
                    </a:cubicBezTo>
                    <a:cubicBezTo>
                      <a:pt x="1100" y="149"/>
                      <a:pt x="853" y="0"/>
                      <a:pt x="550" y="0"/>
                    </a:cubicBezTo>
                    <a:cubicBezTo>
                      <a:pt x="246" y="0"/>
                      <a:pt x="0" y="148"/>
                      <a:pt x="0" y="333"/>
                    </a:cubicBezTo>
                    <a:cubicBezTo>
                      <a:pt x="0" y="518"/>
                      <a:pt x="246" y="667"/>
                      <a:pt x="550" y="667"/>
                    </a:cubicBezTo>
                    <a:lnTo>
                      <a:pt x="3933" y="667"/>
                    </a:lnTo>
                    <a:lnTo>
                      <a:pt x="3933" y="333"/>
                    </a:lnTo>
                    <a:lnTo>
                      <a:pt x="1100" y="333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85AEBB1-20EB-4C70-8C3A-085DB7AB0AD9}"/>
                </a:ext>
              </a:extLst>
            </p:cNvPr>
            <p:cNvSpPr/>
            <p:nvPr/>
          </p:nvSpPr>
          <p:spPr>
            <a:xfrm>
              <a:off x="9153525" y="5481634"/>
              <a:ext cx="2703917" cy="182703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917B5D0-7B0C-47A1-B745-89E499795C53}"/>
                </a:ext>
              </a:extLst>
            </p:cNvPr>
            <p:cNvSpPr/>
            <p:nvPr/>
          </p:nvSpPr>
          <p:spPr>
            <a:xfrm>
              <a:off x="9153525" y="5664370"/>
              <a:ext cx="2703917" cy="13742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1DB8F37-10A6-4091-A9EF-79D808F7E835}"/>
                </a:ext>
              </a:extLst>
            </p:cNvPr>
            <p:cNvSpPr/>
            <p:nvPr/>
          </p:nvSpPr>
          <p:spPr>
            <a:xfrm>
              <a:off x="9153525" y="5801348"/>
              <a:ext cx="2703917" cy="151794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1E0FDEA-823D-4EE2-8E39-E285E70EFD58}"/>
                </a:ext>
              </a:extLst>
            </p:cNvPr>
            <p:cNvSpPr/>
            <p:nvPr/>
          </p:nvSpPr>
          <p:spPr>
            <a:xfrm>
              <a:off x="9153525" y="5953375"/>
              <a:ext cx="2703917" cy="14243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F00BC0A9-0DE8-4A70-BC82-B5205BE4A470}"/>
                </a:ext>
              </a:extLst>
            </p:cNvPr>
            <p:cNvSpPr/>
            <p:nvPr/>
          </p:nvSpPr>
          <p:spPr>
            <a:xfrm>
              <a:off x="9153525" y="6095812"/>
              <a:ext cx="2703917" cy="18101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DE47411-899F-4A7F-9851-E119EB05EA66}"/>
              </a:ext>
            </a:extLst>
          </p:cNvPr>
          <p:cNvSpPr txBox="1"/>
          <p:nvPr/>
        </p:nvSpPr>
        <p:spPr>
          <a:xfrm>
            <a:off x="561975" y="361950"/>
            <a:ext cx="584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lt"/>
              </a:rPr>
              <a:t>Investing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FBD638-883B-4310-B05E-4637FC48D3F0}"/>
              </a:ext>
            </a:extLst>
          </p:cNvPr>
          <p:cNvSpPr/>
          <p:nvPr/>
        </p:nvSpPr>
        <p:spPr>
          <a:xfrm>
            <a:off x="0" y="0"/>
            <a:ext cx="171450" cy="88769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3AB4F334-2484-468A-8548-0EE370108958}"/>
              </a:ext>
            </a:extLst>
          </p:cNvPr>
          <p:cNvGrpSpPr/>
          <p:nvPr/>
        </p:nvGrpSpPr>
        <p:grpSpPr>
          <a:xfrm>
            <a:off x="7739334" y="612047"/>
            <a:ext cx="3150774" cy="5044704"/>
            <a:chOff x="7349895" y="237742"/>
            <a:chExt cx="3260535" cy="5220444"/>
          </a:xfrm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906877E2-8D29-4DDD-A733-5B06FD43B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886" y="4501251"/>
              <a:ext cx="1284031" cy="198346"/>
            </a:xfrm>
            <a:custGeom>
              <a:avLst/>
              <a:gdLst>
                <a:gd name="T0" fmla="*/ 2394 w 2396"/>
                <a:gd name="T1" fmla="*/ 370 h 370"/>
                <a:gd name="T2" fmla="*/ 2396 w 2396"/>
                <a:gd name="T3" fmla="*/ 353 h 370"/>
                <a:gd name="T4" fmla="*/ 1198 w 2396"/>
                <a:gd name="T5" fmla="*/ 0 h 370"/>
                <a:gd name="T6" fmla="*/ 0 w 2396"/>
                <a:gd name="T7" fmla="*/ 353 h 370"/>
                <a:gd name="T8" fmla="*/ 1 w 2396"/>
                <a:gd name="T9" fmla="*/ 370 h 370"/>
                <a:gd name="T10" fmla="*/ 1198 w 2396"/>
                <a:gd name="T11" fmla="*/ 125 h 370"/>
                <a:gd name="T12" fmla="*/ 2394 w 2396"/>
                <a:gd name="T13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6" h="370">
                  <a:moveTo>
                    <a:pt x="2394" y="370"/>
                  </a:moveTo>
                  <a:cubicBezTo>
                    <a:pt x="2395" y="364"/>
                    <a:pt x="2396" y="359"/>
                    <a:pt x="2396" y="353"/>
                  </a:cubicBezTo>
                  <a:cubicBezTo>
                    <a:pt x="2396" y="158"/>
                    <a:pt x="1859" y="0"/>
                    <a:pt x="1198" y="0"/>
                  </a:cubicBezTo>
                  <a:cubicBezTo>
                    <a:pt x="536" y="0"/>
                    <a:pt x="0" y="158"/>
                    <a:pt x="0" y="353"/>
                  </a:cubicBezTo>
                  <a:cubicBezTo>
                    <a:pt x="0" y="359"/>
                    <a:pt x="0" y="364"/>
                    <a:pt x="1" y="370"/>
                  </a:cubicBezTo>
                  <a:cubicBezTo>
                    <a:pt x="241" y="223"/>
                    <a:pt x="687" y="125"/>
                    <a:pt x="1198" y="125"/>
                  </a:cubicBezTo>
                  <a:cubicBezTo>
                    <a:pt x="1709" y="125"/>
                    <a:pt x="2155" y="223"/>
                    <a:pt x="2394" y="37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EA5910DD-5A6D-4EB9-AE02-D564C1990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0714" y="4459494"/>
              <a:ext cx="1482378" cy="248803"/>
            </a:xfrm>
            <a:custGeom>
              <a:avLst/>
              <a:gdLst>
                <a:gd name="T0" fmla="*/ 186 w 2768"/>
                <a:gd name="T1" fmla="*/ 435 h 463"/>
                <a:gd name="T2" fmla="*/ 1384 w 2768"/>
                <a:gd name="T3" fmla="*/ 80 h 463"/>
                <a:gd name="T4" fmla="*/ 2582 w 2768"/>
                <a:gd name="T5" fmla="*/ 436 h 463"/>
                <a:gd name="T6" fmla="*/ 2579 w 2768"/>
                <a:gd name="T7" fmla="*/ 463 h 463"/>
                <a:gd name="T8" fmla="*/ 2766 w 2768"/>
                <a:gd name="T9" fmla="*/ 463 h 463"/>
                <a:gd name="T10" fmla="*/ 2768 w 2768"/>
                <a:gd name="T11" fmla="*/ 435 h 463"/>
                <a:gd name="T12" fmla="*/ 1384 w 2768"/>
                <a:gd name="T13" fmla="*/ 0 h 463"/>
                <a:gd name="T14" fmla="*/ 0 w 2768"/>
                <a:gd name="T15" fmla="*/ 436 h 463"/>
                <a:gd name="T16" fmla="*/ 2 w 2768"/>
                <a:gd name="T17" fmla="*/ 463 h 463"/>
                <a:gd name="T18" fmla="*/ 189 w 2768"/>
                <a:gd name="T19" fmla="*/ 463 h 463"/>
                <a:gd name="T20" fmla="*/ 186 w 2768"/>
                <a:gd name="T21" fmla="*/ 43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68" h="463">
                  <a:moveTo>
                    <a:pt x="186" y="435"/>
                  </a:moveTo>
                  <a:cubicBezTo>
                    <a:pt x="186" y="240"/>
                    <a:pt x="722" y="80"/>
                    <a:pt x="1384" y="80"/>
                  </a:cubicBezTo>
                  <a:cubicBezTo>
                    <a:pt x="2045" y="80"/>
                    <a:pt x="2582" y="241"/>
                    <a:pt x="2582" y="436"/>
                  </a:cubicBezTo>
                  <a:cubicBezTo>
                    <a:pt x="2582" y="444"/>
                    <a:pt x="2581" y="446"/>
                    <a:pt x="2579" y="463"/>
                  </a:cubicBezTo>
                  <a:lnTo>
                    <a:pt x="2766" y="463"/>
                  </a:lnTo>
                  <a:cubicBezTo>
                    <a:pt x="2767" y="446"/>
                    <a:pt x="2768" y="443"/>
                    <a:pt x="2768" y="435"/>
                  </a:cubicBezTo>
                  <a:cubicBezTo>
                    <a:pt x="2768" y="196"/>
                    <a:pt x="2148" y="0"/>
                    <a:pt x="1384" y="0"/>
                  </a:cubicBezTo>
                  <a:cubicBezTo>
                    <a:pt x="619" y="0"/>
                    <a:pt x="0" y="197"/>
                    <a:pt x="0" y="436"/>
                  </a:cubicBezTo>
                  <a:cubicBezTo>
                    <a:pt x="0" y="444"/>
                    <a:pt x="0" y="446"/>
                    <a:pt x="2" y="463"/>
                  </a:cubicBezTo>
                  <a:lnTo>
                    <a:pt x="189" y="463"/>
                  </a:lnTo>
                  <a:cubicBezTo>
                    <a:pt x="187" y="446"/>
                    <a:pt x="186" y="443"/>
                    <a:pt x="186" y="43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C45E7FC3-26E5-4A55-B8F2-F8A1AC7D6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4598" y="4001906"/>
              <a:ext cx="1614609" cy="250543"/>
            </a:xfrm>
            <a:custGeom>
              <a:avLst/>
              <a:gdLst>
                <a:gd name="T0" fmla="*/ 3013 w 3014"/>
                <a:gd name="T1" fmla="*/ 466 h 466"/>
                <a:gd name="T2" fmla="*/ 3014 w 3014"/>
                <a:gd name="T3" fmla="*/ 445 h 466"/>
                <a:gd name="T4" fmla="*/ 1507 w 3014"/>
                <a:gd name="T5" fmla="*/ 0 h 466"/>
                <a:gd name="T6" fmla="*/ 0 w 3014"/>
                <a:gd name="T7" fmla="*/ 445 h 466"/>
                <a:gd name="T8" fmla="*/ 1 w 3014"/>
                <a:gd name="T9" fmla="*/ 466 h 466"/>
                <a:gd name="T10" fmla="*/ 1507 w 3014"/>
                <a:gd name="T11" fmla="*/ 158 h 466"/>
                <a:gd name="T12" fmla="*/ 3013 w 3014"/>
                <a:gd name="T13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14" h="466">
                  <a:moveTo>
                    <a:pt x="3013" y="466"/>
                  </a:moveTo>
                  <a:cubicBezTo>
                    <a:pt x="3014" y="459"/>
                    <a:pt x="3014" y="452"/>
                    <a:pt x="3014" y="445"/>
                  </a:cubicBezTo>
                  <a:cubicBezTo>
                    <a:pt x="3014" y="199"/>
                    <a:pt x="2339" y="0"/>
                    <a:pt x="1507" y="0"/>
                  </a:cubicBezTo>
                  <a:cubicBezTo>
                    <a:pt x="675" y="0"/>
                    <a:pt x="0" y="199"/>
                    <a:pt x="0" y="445"/>
                  </a:cubicBezTo>
                  <a:cubicBezTo>
                    <a:pt x="0" y="452"/>
                    <a:pt x="0" y="459"/>
                    <a:pt x="1" y="466"/>
                  </a:cubicBezTo>
                  <a:cubicBezTo>
                    <a:pt x="303" y="282"/>
                    <a:pt x="865" y="158"/>
                    <a:pt x="1507" y="158"/>
                  </a:cubicBezTo>
                  <a:cubicBezTo>
                    <a:pt x="2149" y="158"/>
                    <a:pt x="2711" y="282"/>
                    <a:pt x="3013" y="466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2AC249A7-5806-4147-900C-9160F7DA6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9327" y="3949709"/>
              <a:ext cx="1866892" cy="302739"/>
            </a:xfrm>
            <a:custGeom>
              <a:avLst/>
              <a:gdLst>
                <a:gd name="T0" fmla="*/ 235 w 3484"/>
                <a:gd name="T1" fmla="*/ 547 h 563"/>
                <a:gd name="T2" fmla="*/ 1742 w 3484"/>
                <a:gd name="T3" fmla="*/ 101 h 563"/>
                <a:gd name="T4" fmla="*/ 3249 w 3484"/>
                <a:gd name="T5" fmla="*/ 548 h 563"/>
                <a:gd name="T6" fmla="*/ 3249 w 3484"/>
                <a:gd name="T7" fmla="*/ 563 h 563"/>
                <a:gd name="T8" fmla="*/ 3483 w 3484"/>
                <a:gd name="T9" fmla="*/ 563 h 563"/>
                <a:gd name="T10" fmla="*/ 3484 w 3484"/>
                <a:gd name="T11" fmla="*/ 547 h 563"/>
                <a:gd name="T12" fmla="*/ 1742 w 3484"/>
                <a:gd name="T13" fmla="*/ 0 h 563"/>
                <a:gd name="T14" fmla="*/ 0 w 3484"/>
                <a:gd name="T15" fmla="*/ 548 h 563"/>
                <a:gd name="T16" fmla="*/ 1 w 3484"/>
                <a:gd name="T17" fmla="*/ 563 h 563"/>
                <a:gd name="T18" fmla="*/ 235 w 3484"/>
                <a:gd name="T19" fmla="*/ 563 h 563"/>
                <a:gd name="T20" fmla="*/ 235 w 3484"/>
                <a:gd name="T21" fmla="*/ 547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84" h="563">
                  <a:moveTo>
                    <a:pt x="235" y="547"/>
                  </a:moveTo>
                  <a:cubicBezTo>
                    <a:pt x="235" y="302"/>
                    <a:pt x="910" y="101"/>
                    <a:pt x="1742" y="101"/>
                  </a:cubicBezTo>
                  <a:cubicBezTo>
                    <a:pt x="2574" y="101"/>
                    <a:pt x="3249" y="303"/>
                    <a:pt x="3249" y="548"/>
                  </a:cubicBezTo>
                  <a:cubicBezTo>
                    <a:pt x="3249" y="552"/>
                    <a:pt x="3249" y="546"/>
                    <a:pt x="3249" y="563"/>
                  </a:cubicBezTo>
                  <a:lnTo>
                    <a:pt x="3483" y="563"/>
                  </a:lnTo>
                  <a:cubicBezTo>
                    <a:pt x="3484" y="546"/>
                    <a:pt x="3484" y="551"/>
                    <a:pt x="3484" y="547"/>
                  </a:cubicBezTo>
                  <a:cubicBezTo>
                    <a:pt x="3484" y="246"/>
                    <a:pt x="2704" y="0"/>
                    <a:pt x="1742" y="0"/>
                  </a:cubicBezTo>
                  <a:cubicBezTo>
                    <a:pt x="780" y="0"/>
                    <a:pt x="0" y="247"/>
                    <a:pt x="0" y="548"/>
                  </a:cubicBezTo>
                  <a:cubicBezTo>
                    <a:pt x="0" y="552"/>
                    <a:pt x="1" y="546"/>
                    <a:pt x="1" y="563"/>
                  </a:cubicBezTo>
                  <a:lnTo>
                    <a:pt x="235" y="563"/>
                  </a:lnTo>
                  <a:cubicBezTo>
                    <a:pt x="235" y="546"/>
                    <a:pt x="235" y="551"/>
                    <a:pt x="235" y="54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B3D5613E-776A-49C4-9CA9-1EEE8DAC5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9309" y="3495600"/>
              <a:ext cx="1946926" cy="301000"/>
            </a:xfrm>
            <a:custGeom>
              <a:avLst/>
              <a:gdLst>
                <a:gd name="T0" fmla="*/ 3631 w 3633"/>
                <a:gd name="T1" fmla="*/ 561 h 561"/>
                <a:gd name="T2" fmla="*/ 3633 w 3633"/>
                <a:gd name="T3" fmla="*/ 536 h 561"/>
                <a:gd name="T4" fmla="*/ 1816 w 3633"/>
                <a:gd name="T5" fmla="*/ 0 h 561"/>
                <a:gd name="T6" fmla="*/ 0 w 3633"/>
                <a:gd name="T7" fmla="*/ 536 h 561"/>
                <a:gd name="T8" fmla="*/ 2 w 3633"/>
                <a:gd name="T9" fmla="*/ 561 h 561"/>
                <a:gd name="T10" fmla="*/ 1816 w 3633"/>
                <a:gd name="T11" fmla="*/ 190 h 561"/>
                <a:gd name="T12" fmla="*/ 3631 w 3633"/>
                <a:gd name="T13" fmla="*/ 56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33" h="561">
                  <a:moveTo>
                    <a:pt x="3631" y="561"/>
                  </a:moveTo>
                  <a:cubicBezTo>
                    <a:pt x="3632" y="553"/>
                    <a:pt x="3633" y="544"/>
                    <a:pt x="3633" y="536"/>
                  </a:cubicBezTo>
                  <a:cubicBezTo>
                    <a:pt x="3633" y="240"/>
                    <a:pt x="2819" y="0"/>
                    <a:pt x="1816" y="0"/>
                  </a:cubicBezTo>
                  <a:cubicBezTo>
                    <a:pt x="813" y="0"/>
                    <a:pt x="0" y="240"/>
                    <a:pt x="0" y="536"/>
                  </a:cubicBezTo>
                  <a:cubicBezTo>
                    <a:pt x="0" y="544"/>
                    <a:pt x="0" y="553"/>
                    <a:pt x="2" y="561"/>
                  </a:cubicBezTo>
                  <a:cubicBezTo>
                    <a:pt x="365" y="339"/>
                    <a:pt x="1042" y="190"/>
                    <a:pt x="1816" y="190"/>
                  </a:cubicBezTo>
                  <a:cubicBezTo>
                    <a:pt x="2590" y="190"/>
                    <a:pt x="3267" y="339"/>
                    <a:pt x="3631" y="561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B410103F-F79E-452A-ABB5-04A228EE6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940" y="3431225"/>
              <a:ext cx="2247925" cy="365375"/>
            </a:xfrm>
            <a:custGeom>
              <a:avLst/>
              <a:gdLst>
                <a:gd name="T0" fmla="*/ 2099 w 4198"/>
                <a:gd name="T1" fmla="*/ 0 h 682"/>
                <a:gd name="T2" fmla="*/ 0 w 4198"/>
                <a:gd name="T3" fmla="*/ 661 h 682"/>
                <a:gd name="T4" fmla="*/ 1 w 4198"/>
                <a:gd name="T5" fmla="*/ 682 h 682"/>
                <a:gd name="T6" fmla="*/ 283 w 4198"/>
                <a:gd name="T7" fmla="*/ 682 h 682"/>
                <a:gd name="T8" fmla="*/ 283 w 4198"/>
                <a:gd name="T9" fmla="*/ 665 h 682"/>
                <a:gd name="T10" fmla="*/ 283 w 4198"/>
                <a:gd name="T11" fmla="*/ 661 h 682"/>
                <a:gd name="T12" fmla="*/ 283 w 4198"/>
                <a:gd name="T13" fmla="*/ 658 h 682"/>
                <a:gd name="T14" fmla="*/ 2099 w 4198"/>
                <a:gd name="T15" fmla="*/ 122 h 682"/>
                <a:gd name="T16" fmla="*/ 3916 w 4198"/>
                <a:gd name="T17" fmla="*/ 657 h 682"/>
                <a:gd name="T18" fmla="*/ 3916 w 4198"/>
                <a:gd name="T19" fmla="*/ 659 h 682"/>
                <a:gd name="T20" fmla="*/ 3916 w 4198"/>
                <a:gd name="T21" fmla="*/ 665 h 682"/>
                <a:gd name="T22" fmla="*/ 3915 w 4198"/>
                <a:gd name="T23" fmla="*/ 682 h 682"/>
                <a:gd name="T24" fmla="*/ 4198 w 4198"/>
                <a:gd name="T25" fmla="*/ 682 h 682"/>
                <a:gd name="T26" fmla="*/ 4198 w 4198"/>
                <a:gd name="T27" fmla="*/ 661 h 682"/>
                <a:gd name="T28" fmla="*/ 2099 w 4198"/>
                <a:gd name="T29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98" h="682">
                  <a:moveTo>
                    <a:pt x="2099" y="0"/>
                  </a:moveTo>
                  <a:cubicBezTo>
                    <a:pt x="940" y="0"/>
                    <a:pt x="0" y="299"/>
                    <a:pt x="0" y="661"/>
                  </a:cubicBezTo>
                  <a:cubicBezTo>
                    <a:pt x="0" y="667"/>
                    <a:pt x="0" y="665"/>
                    <a:pt x="1" y="682"/>
                  </a:cubicBezTo>
                  <a:lnTo>
                    <a:pt x="283" y="682"/>
                  </a:lnTo>
                  <a:cubicBezTo>
                    <a:pt x="283" y="665"/>
                    <a:pt x="283" y="670"/>
                    <a:pt x="283" y="665"/>
                  </a:cubicBezTo>
                  <a:cubicBezTo>
                    <a:pt x="283" y="664"/>
                    <a:pt x="283" y="662"/>
                    <a:pt x="283" y="661"/>
                  </a:cubicBezTo>
                  <a:cubicBezTo>
                    <a:pt x="283" y="660"/>
                    <a:pt x="283" y="659"/>
                    <a:pt x="283" y="658"/>
                  </a:cubicBezTo>
                  <a:cubicBezTo>
                    <a:pt x="283" y="362"/>
                    <a:pt x="1096" y="122"/>
                    <a:pt x="2099" y="122"/>
                  </a:cubicBezTo>
                  <a:cubicBezTo>
                    <a:pt x="3102" y="122"/>
                    <a:pt x="3916" y="361"/>
                    <a:pt x="3916" y="657"/>
                  </a:cubicBezTo>
                  <a:cubicBezTo>
                    <a:pt x="3916" y="658"/>
                    <a:pt x="3916" y="658"/>
                    <a:pt x="3916" y="659"/>
                  </a:cubicBezTo>
                  <a:cubicBezTo>
                    <a:pt x="3916" y="660"/>
                    <a:pt x="3916" y="665"/>
                    <a:pt x="3916" y="665"/>
                  </a:cubicBezTo>
                  <a:cubicBezTo>
                    <a:pt x="3916" y="670"/>
                    <a:pt x="3915" y="665"/>
                    <a:pt x="3915" y="682"/>
                  </a:cubicBezTo>
                  <a:lnTo>
                    <a:pt x="4198" y="682"/>
                  </a:lnTo>
                  <a:cubicBezTo>
                    <a:pt x="4198" y="665"/>
                    <a:pt x="4198" y="667"/>
                    <a:pt x="4198" y="661"/>
                  </a:cubicBezTo>
                  <a:cubicBezTo>
                    <a:pt x="4198" y="299"/>
                    <a:pt x="3258" y="0"/>
                    <a:pt x="2099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5FAE79F-D735-4A1A-82C2-9F0966296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3142" y="2883162"/>
              <a:ext cx="2319261" cy="358415"/>
            </a:xfrm>
            <a:custGeom>
              <a:avLst/>
              <a:gdLst>
                <a:gd name="T0" fmla="*/ 4326 w 4329"/>
                <a:gd name="T1" fmla="*/ 668 h 668"/>
                <a:gd name="T2" fmla="*/ 4329 w 4329"/>
                <a:gd name="T3" fmla="*/ 638 h 668"/>
                <a:gd name="T4" fmla="*/ 2164 w 4329"/>
                <a:gd name="T5" fmla="*/ 0 h 668"/>
                <a:gd name="T6" fmla="*/ 0 w 4329"/>
                <a:gd name="T7" fmla="*/ 638 h 668"/>
                <a:gd name="T8" fmla="*/ 2 w 4329"/>
                <a:gd name="T9" fmla="*/ 668 h 668"/>
                <a:gd name="T10" fmla="*/ 2164 w 4329"/>
                <a:gd name="T11" fmla="*/ 226 h 668"/>
                <a:gd name="T12" fmla="*/ 4326 w 4329"/>
                <a:gd name="T13" fmla="*/ 668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9" h="668">
                  <a:moveTo>
                    <a:pt x="4326" y="668"/>
                  </a:moveTo>
                  <a:cubicBezTo>
                    <a:pt x="4328" y="658"/>
                    <a:pt x="4329" y="648"/>
                    <a:pt x="4329" y="638"/>
                  </a:cubicBezTo>
                  <a:cubicBezTo>
                    <a:pt x="4329" y="286"/>
                    <a:pt x="3360" y="0"/>
                    <a:pt x="2164" y="0"/>
                  </a:cubicBezTo>
                  <a:cubicBezTo>
                    <a:pt x="969" y="0"/>
                    <a:pt x="0" y="286"/>
                    <a:pt x="0" y="638"/>
                  </a:cubicBezTo>
                  <a:cubicBezTo>
                    <a:pt x="0" y="648"/>
                    <a:pt x="1" y="658"/>
                    <a:pt x="2" y="668"/>
                  </a:cubicBezTo>
                  <a:cubicBezTo>
                    <a:pt x="436" y="404"/>
                    <a:pt x="1242" y="226"/>
                    <a:pt x="2164" y="226"/>
                  </a:cubicBezTo>
                  <a:cubicBezTo>
                    <a:pt x="3087" y="226"/>
                    <a:pt x="3893" y="404"/>
                    <a:pt x="4326" y="668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7857188-553E-444E-8ECF-6B5E653A1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2195" y="2810087"/>
              <a:ext cx="2679415" cy="414092"/>
            </a:xfrm>
            <a:custGeom>
              <a:avLst/>
              <a:gdLst>
                <a:gd name="T0" fmla="*/ 2501 w 5002"/>
                <a:gd name="T1" fmla="*/ 144 h 773"/>
                <a:gd name="T2" fmla="*/ 4665 w 5002"/>
                <a:gd name="T3" fmla="*/ 773 h 773"/>
                <a:gd name="T4" fmla="*/ 5002 w 5002"/>
                <a:gd name="T5" fmla="*/ 773 h 773"/>
                <a:gd name="T6" fmla="*/ 2501 w 5002"/>
                <a:gd name="T7" fmla="*/ 0 h 773"/>
                <a:gd name="T8" fmla="*/ 0 w 5002"/>
                <a:gd name="T9" fmla="*/ 773 h 773"/>
                <a:gd name="T10" fmla="*/ 337 w 5002"/>
                <a:gd name="T11" fmla="*/ 773 h 773"/>
                <a:gd name="T12" fmla="*/ 2501 w 5002"/>
                <a:gd name="T13" fmla="*/ 144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2" h="773">
                  <a:moveTo>
                    <a:pt x="2501" y="144"/>
                  </a:moveTo>
                  <a:cubicBezTo>
                    <a:pt x="3686" y="144"/>
                    <a:pt x="4649" y="423"/>
                    <a:pt x="4665" y="773"/>
                  </a:cubicBezTo>
                  <a:lnTo>
                    <a:pt x="5002" y="773"/>
                  </a:lnTo>
                  <a:cubicBezTo>
                    <a:pt x="4987" y="340"/>
                    <a:pt x="3873" y="0"/>
                    <a:pt x="2501" y="0"/>
                  </a:cubicBezTo>
                  <a:cubicBezTo>
                    <a:pt x="1129" y="0"/>
                    <a:pt x="16" y="340"/>
                    <a:pt x="0" y="773"/>
                  </a:cubicBezTo>
                  <a:lnTo>
                    <a:pt x="337" y="773"/>
                  </a:lnTo>
                  <a:cubicBezTo>
                    <a:pt x="353" y="423"/>
                    <a:pt x="1316" y="144"/>
                    <a:pt x="2501" y="14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3E81972C-54EE-4349-BC4D-FE11AE04A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5114" y="2162852"/>
              <a:ext cx="3255316" cy="525444"/>
            </a:xfrm>
            <a:custGeom>
              <a:avLst/>
              <a:gdLst>
                <a:gd name="T0" fmla="*/ 409 w 6075"/>
                <a:gd name="T1" fmla="*/ 952 h 979"/>
                <a:gd name="T2" fmla="*/ 3037 w 6075"/>
                <a:gd name="T3" fmla="*/ 175 h 979"/>
                <a:gd name="T4" fmla="*/ 5666 w 6075"/>
                <a:gd name="T5" fmla="*/ 953 h 979"/>
                <a:gd name="T6" fmla="*/ 5665 w 6075"/>
                <a:gd name="T7" fmla="*/ 979 h 979"/>
                <a:gd name="T8" fmla="*/ 6074 w 6075"/>
                <a:gd name="T9" fmla="*/ 979 h 979"/>
                <a:gd name="T10" fmla="*/ 6075 w 6075"/>
                <a:gd name="T11" fmla="*/ 952 h 979"/>
                <a:gd name="T12" fmla="*/ 3037 w 6075"/>
                <a:gd name="T13" fmla="*/ 0 h 979"/>
                <a:gd name="T14" fmla="*/ 0 w 6075"/>
                <a:gd name="T15" fmla="*/ 953 h 979"/>
                <a:gd name="T16" fmla="*/ 1 w 6075"/>
                <a:gd name="T17" fmla="*/ 979 h 979"/>
                <a:gd name="T18" fmla="*/ 410 w 6075"/>
                <a:gd name="T19" fmla="*/ 979 h 979"/>
                <a:gd name="T20" fmla="*/ 409 w 6075"/>
                <a:gd name="T21" fmla="*/ 952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75" h="979">
                  <a:moveTo>
                    <a:pt x="409" y="952"/>
                  </a:moveTo>
                  <a:cubicBezTo>
                    <a:pt x="409" y="524"/>
                    <a:pt x="1586" y="175"/>
                    <a:pt x="3037" y="175"/>
                  </a:cubicBezTo>
                  <a:cubicBezTo>
                    <a:pt x="4489" y="175"/>
                    <a:pt x="5666" y="525"/>
                    <a:pt x="5666" y="953"/>
                  </a:cubicBezTo>
                  <a:cubicBezTo>
                    <a:pt x="5666" y="961"/>
                    <a:pt x="5665" y="963"/>
                    <a:pt x="5665" y="979"/>
                  </a:cubicBezTo>
                  <a:lnTo>
                    <a:pt x="6074" y="979"/>
                  </a:lnTo>
                  <a:cubicBezTo>
                    <a:pt x="6074" y="963"/>
                    <a:pt x="6075" y="960"/>
                    <a:pt x="6075" y="952"/>
                  </a:cubicBezTo>
                  <a:cubicBezTo>
                    <a:pt x="6075" y="427"/>
                    <a:pt x="4715" y="0"/>
                    <a:pt x="3037" y="0"/>
                  </a:cubicBezTo>
                  <a:cubicBezTo>
                    <a:pt x="1360" y="0"/>
                    <a:pt x="0" y="428"/>
                    <a:pt x="0" y="953"/>
                  </a:cubicBezTo>
                  <a:cubicBezTo>
                    <a:pt x="0" y="961"/>
                    <a:pt x="0" y="963"/>
                    <a:pt x="1" y="979"/>
                  </a:cubicBezTo>
                  <a:lnTo>
                    <a:pt x="410" y="979"/>
                  </a:lnTo>
                  <a:cubicBezTo>
                    <a:pt x="409" y="963"/>
                    <a:pt x="409" y="960"/>
                    <a:pt x="409" y="95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78D3B4E0-D7AD-42BA-B6DC-E42B9C5B4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4339" y="2256805"/>
              <a:ext cx="2816866" cy="433231"/>
            </a:xfrm>
            <a:custGeom>
              <a:avLst/>
              <a:gdLst>
                <a:gd name="T0" fmla="*/ 5254 w 5257"/>
                <a:gd name="T1" fmla="*/ 811 h 811"/>
                <a:gd name="T2" fmla="*/ 5257 w 5257"/>
                <a:gd name="T3" fmla="*/ 775 h 811"/>
                <a:gd name="T4" fmla="*/ 2628 w 5257"/>
                <a:gd name="T5" fmla="*/ 0 h 811"/>
                <a:gd name="T6" fmla="*/ 0 w 5257"/>
                <a:gd name="T7" fmla="*/ 775 h 811"/>
                <a:gd name="T8" fmla="*/ 3 w 5257"/>
                <a:gd name="T9" fmla="*/ 811 h 811"/>
                <a:gd name="T10" fmla="*/ 2628 w 5257"/>
                <a:gd name="T11" fmla="*/ 275 h 811"/>
                <a:gd name="T12" fmla="*/ 5254 w 5257"/>
                <a:gd name="T13" fmla="*/ 811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57" h="811">
                  <a:moveTo>
                    <a:pt x="5254" y="811"/>
                  </a:moveTo>
                  <a:cubicBezTo>
                    <a:pt x="5256" y="799"/>
                    <a:pt x="5257" y="787"/>
                    <a:pt x="5257" y="775"/>
                  </a:cubicBezTo>
                  <a:cubicBezTo>
                    <a:pt x="5257" y="347"/>
                    <a:pt x="4080" y="0"/>
                    <a:pt x="2628" y="0"/>
                  </a:cubicBezTo>
                  <a:cubicBezTo>
                    <a:pt x="1177" y="0"/>
                    <a:pt x="0" y="347"/>
                    <a:pt x="0" y="775"/>
                  </a:cubicBezTo>
                  <a:cubicBezTo>
                    <a:pt x="0" y="787"/>
                    <a:pt x="1" y="799"/>
                    <a:pt x="3" y="811"/>
                  </a:cubicBezTo>
                  <a:cubicBezTo>
                    <a:pt x="529" y="490"/>
                    <a:pt x="1508" y="275"/>
                    <a:pt x="2628" y="275"/>
                  </a:cubicBezTo>
                  <a:cubicBezTo>
                    <a:pt x="3749" y="275"/>
                    <a:pt x="4727" y="490"/>
                    <a:pt x="5254" y="811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623D52CB-716A-4589-8B0A-8C7EA71DE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2273" y="237742"/>
              <a:ext cx="276641" cy="5220444"/>
            </a:xfrm>
            <a:custGeom>
              <a:avLst/>
              <a:gdLst>
                <a:gd name="T0" fmla="*/ 133 w 159"/>
                <a:gd name="T1" fmla="*/ 2157 h 2296"/>
                <a:gd name="T2" fmla="*/ 133 w 159"/>
                <a:gd name="T3" fmla="*/ 0 h 2296"/>
                <a:gd name="T4" fmla="*/ 31 w 159"/>
                <a:gd name="T5" fmla="*/ 0 h 2296"/>
                <a:gd name="T6" fmla="*/ 31 w 159"/>
                <a:gd name="T7" fmla="*/ 2157 h 2296"/>
                <a:gd name="T8" fmla="*/ 0 w 159"/>
                <a:gd name="T9" fmla="*/ 2157 h 2296"/>
                <a:gd name="T10" fmla="*/ 77 w 159"/>
                <a:gd name="T11" fmla="*/ 2296 h 2296"/>
                <a:gd name="T12" fmla="*/ 159 w 159"/>
                <a:gd name="T13" fmla="*/ 2157 h 2296"/>
                <a:gd name="T14" fmla="*/ 133 w 159"/>
                <a:gd name="T15" fmla="*/ 2157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9" h="2296">
                  <a:moveTo>
                    <a:pt x="133" y="2157"/>
                  </a:moveTo>
                  <a:lnTo>
                    <a:pt x="133" y="0"/>
                  </a:lnTo>
                  <a:lnTo>
                    <a:pt x="31" y="0"/>
                  </a:lnTo>
                  <a:lnTo>
                    <a:pt x="31" y="2157"/>
                  </a:lnTo>
                  <a:lnTo>
                    <a:pt x="0" y="2157"/>
                  </a:lnTo>
                  <a:lnTo>
                    <a:pt x="77" y="2296"/>
                  </a:lnTo>
                  <a:lnTo>
                    <a:pt x="159" y="2157"/>
                  </a:lnTo>
                  <a:lnTo>
                    <a:pt x="133" y="2157"/>
                  </a:lnTo>
                  <a:close/>
                </a:path>
              </a:pathLst>
            </a:custGeom>
            <a:gradFill flip="none" rotWithShape="1">
              <a:gsLst>
                <a:gs pos="10000">
                  <a:schemeClr val="accent1">
                    <a:alpha val="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A821FED3-0F89-40A5-A6B1-49A624098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453" y="4708297"/>
              <a:ext cx="1482378" cy="321878"/>
            </a:xfrm>
            <a:custGeom>
              <a:avLst/>
              <a:gdLst>
                <a:gd name="T0" fmla="*/ 2764 w 2765"/>
                <a:gd name="T1" fmla="*/ 167 h 600"/>
                <a:gd name="T2" fmla="*/ 1382 w 2765"/>
                <a:gd name="T3" fmla="*/ 600 h 600"/>
                <a:gd name="T4" fmla="*/ 0 w 2765"/>
                <a:gd name="T5" fmla="*/ 167 h 600"/>
                <a:gd name="T6" fmla="*/ 0 w 2765"/>
                <a:gd name="T7" fmla="*/ 0 h 600"/>
                <a:gd name="T8" fmla="*/ 1384 w 2765"/>
                <a:gd name="T9" fmla="*/ 398 h 600"/>
                <a:gd name="T10" fmla="*/ 2765 w 2765"/>
                <a:gd name="T11" fmla="*/ 0 h 600"/>
                <a:gd name="T12" fmla="*/ 2764 w 2765"/>
                <a:gd name="T13" fmla="*/ 167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5" h="600">
                  <a:moveTo>
                    <a:pt x="2764" y="167"/>
                  </a:moveTo>
                  <a:cubicBezTo>
                    <a:pt x="2764" y="406"/>
                    <a:pt x="2146" y="600"/>
                    <a:pt x="1382" y="600"/>
                  </a:cubicBezTo>
                  <a:cubicBezTo>
                    <a:pt x="617" y="600"/>
                    <a:pt x="0" y="407"/>
                    <a:pt x="0" y="167"/>
                  </a:cubicBezTo>
                  <a:lnTo>
                    <a:pt x="0" y="0"/>
                  </a:lnTo>
                  <a:cubicBezTo>
                    <a:pt x="0" y="0"/>
                    <a:pt x="115" y="398"/>
                    <a:pt x="1384" y="398"/>
                  </a:cubicBezTo>
                  <a:cubicBezTo>
                    <a:pt x="2652" y="398"/>
                    <a:pt x="2765" y="0"/>
                    <a:pt x="2765" y="0"/>
                  </a:cubicBezTo>
                  <a:lnTo>
                    <a:pt x="2764" y="167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DADCF3DA-D11A-47D1-AEBB-9E23A2740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5847" y="4268107"/>
              <a:ext cx="1868631" cy="405393"/>
            </a:xfrm>
            <a:custGeom>
              <a:avLst/>
              <a:gdLst>
                <a:gd name="T0" fmla="*/ 3488 w 3488"/>
                <a:gd name="T1" fmla="*/ 211 h 756"/>
                <a:gd name="T2" fmla="*/ 1744 w 3488"/>
                <a:gd name="T3" fmla="*/ 756 h 756"/>
                <a:gd name="T4" fmla="*/ 0 w 3488"/>
                <a:gd name="T5" fmla="*/ 211 h 756"/>
                <a:gd name="T6" fmla="*/ 0 w 3488"/>
                <a:gd name="T7" fmla="*/ 0 h 756"/>
                <a:gd name="T8" fmla="*/ 1746 w 3488"/>
                <a:gd name="T9" fmla="*/ 502 h 756"/>
                <a:gd name="T10" fmla="*/ 3488 w 3488"/>
                <a:gd name="T11" fmla="*/ 1 h 756"/>
                <a:gd name="T12" fmla="*/ 3488 w 3488"/>
                <a:gd name="T13" fmla="*/ 21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8" h="756">
                  <a:moveTo>
                    <a:pt x="3488" y="211"/>
                  </a:moveTo>
                  <a:cubicBezTo>
                    <a:pt x="3488" y="511"/>
                    <a:pt x="2706" y="756"/>
                    <a:pt x="1744" y="756"/>
                  </a:cubicBezTo>
                  <a:cubicBezTo>
                    <a:pt x="782" y="756"/>
                    <a:pt x="0" y="512"/>
                    <a:pt x="0" y="211"/>
                  </a:cubicBezTo>
                  <a:lnTo>
                    <a:pt x="0" y="0"/>
                  </a:lnTo>
                  <a:cubicBezTo>
                    <a:pt x="0" y="0"/>
                    <a:pt x="150" y="502"/>
                    <a:pt x="1746" y="502"/>
                  </a:cubicBezTo>
                  <a:cubicBezTo>
                    <a:pt x="3342" y="502"/>
                    <a:pt x="3488" y="1"/>
                    <a:pt x="3488" y="1"/>
                  </a:cubicBezTo>
                  <a:lnTo>
                    <a:pt x="3488" y="21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CBD18D65-1A35-44B4-89BD-1DB2E00E4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940" y="3808779"/>
              <a:ext cx="2249665" cy="488907"/>
            </a:xfrm>
            <a:custGeom>
              <a:avLst/>
              <a:gdLst>
                <a:gd name="T0" fmla="*/ 4196 w 4197"/>
                <a:gd name="T1" fmla="*/ 254 h 911"/>
                <a:gd name="T2" fmla="*/ 2098 w 4197"/>
                <a:gd name="T3" fmla="*/ 911 h 911"/>
                <a:gd name="T4" fmla="*/ 0 w 4197"/>
                <a:gd name="T5" fmla="*/ 254 h 911"/>
                <a:gd name="T6" fmla="*/ 0 w 4197"/>
                <a:gd name="T7" fmla="*/ 0 h 911"/>
                <a:gd name="T8" fmla="*/ 2101 w 4197"/>
                <a:gd name="T9" fmla="*/ 605 h 911"/>
                <a:gd name="T10" fmla="*/ 4197 w 4197"/>
                <a:gd name="T11" fmla="*/ 1 h 911"/>
                <a:gd name="T12" fmla="*/ 4196 w 4197"/>
                <a:gd name="T13" fmla="*/ 254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97" h="911">
                  <a:moveTo>
                    <a:pt x="4196" y="254"/>
                  </a:moveTo>
                  <a:cubicBezTo>
                    <a:pt x="4196" y="616"/>
                    <a:pt x="3257" y="911"/>
                    <a:pt x="2098" y="911"/>
                  </a:cubicBezTo>
                  <a:cubicBezTo>
                    <a:pt x="939" y="911"/>
                    <a:pt x="0" y="617"/>
                    <a:pt x="0" y="254"/>
                  </a:cubicBezTo>
                  <a:lnTo>
                    <a:pt x="0" y="0"/>
                  </a:lnTo>
                  <a:cubicBezTo>
                    <a:pt x="0" y="0"/>
                    <a:pt x="177" y="605"/>
                    <a:pt x="2101" y="605"/>
                  </a:cubicBezTo>
                  <a:cubicBezTo>
                    <a:pt x="4024" y="605"/>
                    <a:pt x="4197" y="1"/>
                    <a:pt x="4197" y="1"/>
                  </a:cubicBezTo>
                  <a:lnTo>
                    <a:pt x="4196" y="25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F32BA7B6-0FC5-4098-8129-B188D5F34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934" y="3241578"/>
              <a:ext cx="2679415" cy="581120"/>
            </a:xfrm>
            <a:custGeom>
              <a:avLst/>
              <a:gdLst>
                <a:gd name="T0" fmla="*/ 4998 w 5000"/>
                <a:gd name="T1" fmla="*/ 303 h 1085"/>
                <a:gd name="T2" fmla="*/ 2499 w 5000"/>
                <a:gd name="T3" fmla="*/ 1085 h 1085"/>
                <a:gd name="T4" fmla="*/ 0 w 5000"/>
                <a:gd name="T5" fmla="*/ 303 h 1085"/>
                <a:gd name="T6" fmla="*/ 0 w 5000"/>
                <a:gd name="T7" fmla="*/ 0 h 1085"/>
                <a:gd name="T8" fmla="*/ 2502 w 5000"/>
                <a:gd name="T9" fmla="*/ 721 h 1085"/>
                <a:gd name="T10" fmla="*/ 5000 w 5000"/>
                <a:gd name="T11" fmla="*/ 1 h 1085"/>
                <a:gd name="T12" fmla="*/ 4998 w 5000"/>
                <a:gd name="T13" fmla="*/ 303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0" h="1085">
                  <a:moveTo>
                    <a:pt x="4998" y="303"/>
                  </a:moveTo>
                  <a:cubicBezTo>
                    <a:pt x="4998" y="735"/>
                    <a:pt x="3880" y="1085"/>
                    <a:pt x="2499" y="1085"/>
                  </a:cubicBezTo>
                  <a:cubicBezTo>
                    <a:pt x="1118" y="1085"/>
                    <a:pt x="0" y="735"/>
                    <a:pt x="0" y="303"/>
                  </a:cubicBezTo>
                  <a:lnTo>
                    <a:pt x="0" y="0"/>
                  </a:lnTo>
                  <a:cubicBezTo>
                    <a:pt x="0" y="0"/>
                    <a:pt x="210" y="721"/>
                    <a:pt x="2502" y="721"/>
                  </a:cubicBezTo>
                  <a:cubicBezTo>
                    <a:pt x="4794" y="721"/>
                    <a:pt x="5000" y="1"/>
                    <a:pt x="5000" y="1"/>
                  </a:cubicBezTo>
                  <a:lnTo>
                    <a:pt x="4998" y="303"/>
                  </a:ln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FEB13159-B27B-4F61-B85B-5E934C7C4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9895" y="2670897"/>
              <a:ext cx="3258796" cy="706391"/>
            </a:xfrm>
            <a:custGeom>
              <a:avLst/>
              <a:gdLst>
                <a:gd name="T0" fmla="*/ 6084 w 6084"/>
                <a:gd name="T1" fmla="*/ 368 h 1318"/>
                <a:gd name="T2" fmla="*/ 3042 w 6084"/>
                <a:gd name="T3" fmla="*/ 1318 h 1318"/>
                <a:gd name="T4" fmla="*/ 0 w 6084"/>
                <a:gd name="T5" fmla="*/ 368 h 1318"/>
                <a:gd name="T6" fmla="*/ 0 w 6084"/>
                <a:gd name="T7" fmla="*/ 0 h 1318"/>
                <a:gd name="T8" fmla="*/ 3046 w 6084"/>
                <a:gd name="T9" fmla="*/ 875 h 1318"/>
                <a:gd name="T10" fmla="*/ 6083 w 6084"/>
                <a:gd name="T11" fmla="*/ 2 h 1318"/>
                <a:gd name="T12" fmla="*/ 6084 w 6084"/>
                <a:gd name="T13" fmla="*/ 368 h 1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84" h="1318">
                  <a:moveTo>
                    <a:pt x="6084" y="368"/>
                  </a:moveTo>
                  <a:cubicBezTo>
                    <a:pt x="6084" y="892"/>
                    <a:pt x="4719" y="1318"/>
                    <a:pt x="3042" y="1318"/>
                  </a:cubicBezTo>
                  <a:cubicBezTo>
                    <a:pt x="1364" y="1318"/>
                    <a:pt x="0" y="893"/>
                    <a:pt x="0" y="368"/>
                  </a:cubicBezTo>
                  <a:lnTo>
                    <a:pt x="0" y="0"/>
                  </a:lnTo>
                  <a:cubicBezTo>
                    <a:pt x="0" y="0"/>
                    <a:pt x="263" y="875"/>
                    <a:pt x="3046" y="875"/>
                  </a:cubicBezTo>
                  <a:cubicBezTo>
                    <a:pt x="5829" y="875"/>
                    <a:pt x="6083" y="2"/>
                    <a:pt x="6083" y="2"/>
                  </a:cubicBezTo>
                  <a:lnTo>
                    <a:pt x="6084" y="368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84D61E64-028E-47F5-B29E-218F7DD10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5114" y="2688296"/>
              <a:ext cx="3253576" cy="532403"/>
            </a:xfrm>
            <a:custGeom>
              <a:avLst/>
              <a:gdLst>
                <a:gd name="T0" fmla="*/ 5664 w 6073"/>
                <a:gd name="T1" fmla="*/ 0 h 994"/>
                <a:gd name="T2" fmla="*/ 3036 w 6073"/>
                <a:gd name="T3" fmla="*/ 752 h 994"/>
                <a:gd name="T4" fmla="*/ 409 w 6073"/>
                <a:gd name="T5" fmla="*/ 0 h 994"/>
                <a:gd name="T6" fmla="*/ 0 w 6073"/>
                <a:gd name="T7" fmla="*/ 0 h 994"/>
                <a:gd name="T8" fmla="*/ 3036 w 6073"/>
                <a:gd name="T9" fmla="*/ 994 h 994"/>
                <a:gd name="T10" fmla="*/ 6073 w 6073"/>
                <a:gd name="T11" fmla="*/ 0 h 994"/>
                <a:gd name="T12" fmla="*/ 5664 w 6073"/>
                <a:gd name="T13" fmla="*/ 0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73" h="994">
                  <a:moveTo>
                    <a:pt x="5664" y="0"/>
                  </a:moveTo>
                  <a:cubicBezTo>
                    <a:pt x="5622" y="417"/>
                    <a:pt x="4462" y="752"/>
                    <a:pt x="3036" y="752"/>
                  </a:cubicBezTo>
                  <a:cubicBezTo>
                    <a:pt x="1611" y="752"/>
                    <a:pt x="451" y="417"/>
                    <a:pt x="409" y="0"/>
                  </a:cubicBezTo>
                  <a:lnTo>
                    <a:pt x="0" y="0"/>
                  </a:lnTo>
                  <a:cubicBezTo>
                    <a:pt x="39" y="500"/>
                    <a:pt x="1384" y="994"/>
                    <a:pt x="3036" y="994"/>
                  </a:cubicBezTo>
                  <a:cubicBezTo>
                    <a:pt x="4689" y="994"/>
                    <a:pt x="6033" y="500"/>
                    <a:pt x="6073" y="0"/>
                  </a:cubicBezTo>
                  <a:lnTo>
                    <a:pt x="56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21413DC-1915-469F-9C3D-28A79EC9F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2195" y="3224179"/>
              <a:ext cx="2679415" cy="450630"/>
            </a:xfrm>
            <a:custGeom>
              <a:avLst/>
              <a:gdLst>
                <a:gd name="T0" fmla="*/ 4665 w 5002"/>
                <a:gd name="T1" fmla="*/ 0 h 840"/>
                <a:gd name="T2" fmla="*/ 4666 w 5002"/>
                <a:gd name="T3" fmla="*/ 5 h 840"/>
                <a:gd name="T4" fmla="*/ 2501 w 5002"/>
                <a:gd name="T5" fmla="*/ 641 h 840"/>
                <a:gd name="T6" fmla="*/ 337 w 5002"/>
                <a:gd name="T7" fmla="*/ 6 h 840"/>
                <a:gd name="T8" fmla="*/ 337 w 5002"/>
                <a:gd name="T9" fmla="*/ 0 h 840"/>
                <a:gd name="T10" fmla="*/ 0 w 5002"/>
                <a:gd name="T11" fmla="*/ 0 h 840"/>
                <a:gd name="T12" fmla="*/ 0 w 5002"/>
                <a:gd name="T13" fmla="*/ 5 h 840"/>
                <a:gd name="T14" fmla="*/ 2501 w 5002"/>
                <a:gd name="T15" fmla="*/ 840 h 840"/>
                <a:gd name="T16" fmla="*/ 5002 w 5002"/>
                <a:gd name="T17" fmla="*/ 6 h 840"/>
                <a:gd name="T18" fmla="*/ 5002 w 5002"/>
                <a:gd name="T19" fmla="*/ 0 h 840"/>
                <a:gd name="T20" fmla="*/ 4665 w 5002"/>
                <a:gd name="T21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02" h="840">
                  <a:moveTo>
                    <a:pt x="4665" y="0"/>
                  </a:moveTo>
                  <a:cubicBezTo>
                    <a:pt x="4665" y="0"/>
                    <a:pt x="4666" y="2"/>
                    <a:pt x="4666" y="5"/>
                  </a:cubicBezTo>
                  <a:cubicBezTo>
                    <a:pt x="4666" y="358"/>
                    <a:pt x="3697" y="641"/>
                    <a:pt x="2501" y="641"/>
                  </a:cubicBezTo>
                  <a:cubicBezTo>
                    <a:pt x="1306" y="641"/>
                    <a:pt x="337" y="359"/>
                    <a:pt x="337" y="6"/>
                  </a:cubicBezTo>
                  <a:cubicBezTo>
                    <a:pt x="337" y="3"/>
                    <a:pt x="337" y="0"/>
                    <a:pt x="337" y="0"/>
                  </a:cubicBezTo>
                  <a:lnTo>
                    <a:pt x="0" y="0"/>
                  </a:lnTo>
                  <a:cubicBezTo>
                    <a:pt x="0" y="0"/>
                    <a:pt x="0" y="2"/>
                    <a:pt x="0" y="5"/>
                  </a:cubicBezTo>
                  <a:cubicBezTo>
                    <a:pt x="0" y="437"/>
                    <a:pt x="1120" y="840"/>
                    <a:pt x="2501" y="840"/>
                  </a:cubicBezTo>
                  <a:cubicBezTo>
                    <a:pt x="3883" y="840"/>
                    <a:pt x="5002" y="438"/>
                    <a:pt x="5002" y="6"/>
                  </a:cubicBezTo>
                  <a:cubicBezTo>
                    <a:pt x="5002" y="3"/>
                    <a:pt x="5002" y="0"/>
                    <a:pt x="5002" y="0"/>
                  </a:cubicBezTo>
                  <a:lnTo>
                    <a:pt x="466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A0135153-6F9F-4E32-8CCF-B0626AD39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7940" y="3796600"/>
              <a:ext cx="2247925" cy="367115"/>
            </a:xfrm>
            <a:custGeom>
              <a:avLst/>
              <a:gdLst>
                <a:gd name="T0" fmla="*/ 3914 w 4197"/>
                <a:gd name="T1" fmla="*/ 4 h 686"/>
                <a:gd name="T2" fmla="*/ 2098 w 4197"/>
                <a:gd name="T3" fmla="*/ 521 h 686"/>
                <a:gd name="T4" fmla="*/ 283 w 4197"/>
                <a:gd name="T5" fmla="*/ 5 h 686"/>
                <a:gd name="T6" fmla="*/ 282 w 4197"/>
                <a:gd name="T7" fmla="*/ 0 h 686"/>
                <a:gd name="T8" fmla="*/ 0 w 4197"/>
                <a:gd name="T9" fmla="*/ 0 h 686"/>
                <a:gd name="T10" fmla="*/ 2098 w 4197"/>
                <a:gd name="T11" fmla="*/ 686 h 686"/>
                <a:gd name="T12" fmla="*/ 4197 w 4197"/>
                <a:gd name="T13" fmla="*/ 0 h 686"/>
                <a:gd name="T14" fmla="*/ 3914 w 4197"/>
                <a:gd name="T15" fmla="*/ 0 h 686"/>
                <a:gd name="T16" fmla="*/ 3914 w 4197"/>
                <a:gd name="T17" fmla="*/ 4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7" h="686">
                  <a:moveTo>
                    <a:pt x="3914" y="4"/>
                  </a:moveTo>
                  <a:cubicBezTo>
                    <a:pt x="3884" y="288"/>
                    <a:pt x="3082" y="521"/>
                    <a:pt x="2098" y="521"/>
                  </a:cubicBezTo>
                  <a:cubicBezTo>
                    <a:pt x="1114" y="521"/>
                    <a:pt x="313" y="289"/>
                    <a:pt x="283" y="5"/>
                  </a:cubicBezTo>
                  <a:cubicBezTo>
                    <a:pt x="282" y="2"/>
                    <a:pt x="282" y="0"/>
                    <a:pt x="282" y="0"/>
                  </a:cubicBezTo>
                  <a:lnTo>
                    <a:pt x="0" y="0"/>
                  </a:lnTo>
                  <a:cubicBezTo>
                    <a:pt x="28" y="350"/>
                    <a:pt x="957" y="686"/>
                    <a:pt x="2098" y="686"/>
                  </a:cubicBezTo>
                  <a:cubicBezTo>
                    <a:pt x="3240" y="686"/>
                    <a:pt x="4168" y="350"/>
                    <a:pt x="4197" y="0"/>
                  </a:cubicBezTo>
                  <a:lnTo>
                    <a:pt x="3914" y="0"/>
                  </a:lnTo>
                  <a:cubicBezTo>
                    <a:pt x="3914" y="0"/>
                    <a:pt x="3914" y="1"/>
                    <a:pt x="3914" y="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E57754E0-5443-4ECB-AF2C-C31D22059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9327" y="4252449"/>
              <a:ext cx="1865151" cy="306219"/>
            </a:xfrm>
            <a:custGeom>
              <a:avLst/>
              <a:gdLst>
                <a:gd name="T0" fmla="*/ 3248 w 3482"/>
                <a:gd name="T1" fmla="*/ 0 h 571"/>
                <a:gd name="T2" fmla="*/ 1741 w 3482"/>
                <a:gd name="T3" fmla="*/ 433 h 571"/>
                <a:gd name="T4" fmla="*/ 234 w 3482"/>
                <a:gd name="T5" fmla="*/ 0 h 571"/>
                <a:gd name="T6" fmla="*/ 0 w 3482"/>
                <a:gd name="T7" fmla="*/ 0 h 571"/>
                <a:gd name="T8" fmla="*/ 1741 w 3482"/>
                <a:gd name="T9" fmla="*/ 571 h 571"/>
                <a:gd name="T10" fmla="*/ 3482 w 3482"/>
                <a:gd name="T11" fmla="*/ 0 h 571"/>
                <a:gd name="T12" fmla="*/ 3248 w 3482"/>
                <a:gd name="T13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2" h="571">
                  <a:moveTo>
                    <a:pt x="3248" y="0"/>
                  </a:moveTo>
                  <a:cubicBezTo>
                    <a:pt x="3226" y="233"/>
                    <a:pt x="2560" y="433"/>
                    <a:pt x="1741" y="433"/>
                  </a:cubicBezTo>
                  <a:cubicBezTo>
                    <a:pt x="922" y="433"/>
                    <a:pt x="256" y="233"/>
                    <a:pt x="234" y="0"/>
                  </a:cubicBezTo>
                  <a:lnTo>
                    <a:pt x="0" y="0"/>
                  </a:lnTo>
                  <a:cubicBezTo>
                    <a:pt x="20" y="283"/>
                    <a:pt x="792" y="571"/>
                    <a:pt x="1741" y="571"/>
                  </a:cubicBezTo>
                  <a:cubicBezTo>
                    <a:pt x="2690" y="571"/>
                    <a:pt x="3462" y="283"/>
                    <a:pt x="3482" y="0"/>
                  </a:cubicBezTo>
                  <a:lnTo>
                    <a:pt x="32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252F150F-71AF-4222-B7C8-CE3032B8A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2453" y="4708297"/>
              <a:ext cx="1480638" cy="234884"/>
            </a:xfrm>
            <a:custGeom>
              <a:avLst/>
              <a:gdLst>
                <a:gd name="T0" fmla="*/ 2577 w 2764"/>
                <a:gd name="T1" fmla="*/ 0 h 440"/>
                <a:gd name="T2" fmla="*/ 1382 w 2764"/>
                <a:gd name="T3" fmla="*/ 330 h 440"/>
                <a:gd name="T4" fmla="*/ 187 w 2764"/>
                <a:gd name="T5" fmla="*/ 0 h 440"/>
                <a:gd name="T6" fmla="*/ 0 w 2764"/>
                <a:gd name="T7" fmla="*/ 0 h 440"/>
                <a:gd name="T8" fmla="*/ 1382 w 2764"/>
                <a:gd name="T9" fmla="*/ 440 h 440"/>
                <a:gd name="T10" fmla="*/ 2764 w 2764"/>
                <a:gd name="T11" fmla="*/ 0 h 440"/>
                <a:gd name="T12" fmla="*/ 2577 w 2764"/>
                <a:gd name="T13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4" h="440">
                  <a:moveTo>
                    <a:pt x="2577" y="0"/>
                  </a:moveTo>
                  <a:cubicBezTo>
                    <a:pt x="2536" y="183"/>
                    <a:pt x="2016" y="330"/>
                    <a:pt x="1382" y="330"/>
                  </a:cubicBezTo>
                  <a:cubicBezTo>
                    <a:pt x="747" y="330"/>
                    <a:pt x="228" y="183"/>
                    <a:pt x="187" y="0"/>
                  </a:cubicBezTo>
                  <a:lnTo>
                    <a:pt x="0" y="0"/>
                  </a:lnTo>
                  <a:cubicBezTo>
                    <a:pt x="39" y="217"/>
                    <a:pt x="643" y="440"/>
                    <a:pt x="1382" y="440"/>
                  </a:cubicBezTo>
                  <a:cubicBezTo>
                    <a:pt x="2121" y="440"/>
                    <a:pt x="2725" y="217"/>
                    <a:pt x="2764" y="0"/>
                  </a:cubicBezTo>
                  <a:lnTo>
                    <a:pt x="2577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C579D38-1AA5-4FAA-A8EC-8D96A7DBF197}"/>
              </a:ext>
            </a:extLst>
          </p:cNvPr>
          <p:cNvSpPr txBox="1"/>
          <p:nvPr/>
        </p:nvSpPr>
        <p:spPr>
          <a:xfrm>
            <a:off x="1045602" y="1894105"/>
            <a:ext cx="1653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+mj-lt"/>
              </a:rPr>
              <a:t>40%</a:t>
            </a:r>
            <a:endParaRPr lang="ko-KR" altLang="en-US" sz="2800" b="1" dirty="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E81591D-AB0A-44E7-8722-0176E847B391}"/>
              </a:ext>
            </a:extLst>
          </p:cNvPr>
          <p:cNvGrpSpPr/>
          <p:nvPr/>
        </p:nvGrpSpPr>
        <p:grpSpPr>
          <a:xfrm>
            <a:off x="1055650" y="2447157"/>
            <a:ext cx="2814627" cy="1160767"/>
            <a:chOff x="1000661" y="2871151"/>
            <a:chExt cx="2814627" cy="116076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E264879-61DD-480D-9D3B-CD802C68B997}"/>
                </a:ext>
              </a:extLst>
            </p:cNvPr>
            <p:cNvSpPr txBox="1"/>
            <p:nvPr/>
          </p:nvSpPr>
          <p:spPr>
            <a:xfrm>
              <a:off x="1000661" y="3209705"/>
              <a:ext cx="2814627" cy="82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72C8E4A-CD87-43D1-B436-7A354D9B22AD}"/>
                </a:ext>
              </a:extLst>
            </p:cNvPr>
            <p:cNvSpPr txBox="1"/>
            <p:nvPr/>
          </p:nvSpPr>
          <p:spPr>
            <a:xfrm>
              <a:off x="1000662" y="2871151"/>
              <a:ext cx="18072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Production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CCB61FD-DEB9-4316-B0B4-D01A20E03E76}"/>
              </a:ext>
            </a:extLst>
          </p:cNvPr>
          <p:cNvGrpSpPr/>
          <p:nvPr/>
        </p:nvGrpSpPr>
        <p:grpSpPr>
          <a:xfrm>
            <a:off x="4476459" y="2447157"/>
            <a:ext cx="2813454" cy="1160767"/>
            <a:chOff x="1000662" y="2871151"/>
            <a:chExt cx="2813454" cy="116076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6454E4E-240A-4618-8944-0F3F6212D697}"/>
                </a:ext>
              </a:extLst>
            </p:cNvPr>
            <p:cNvSpPr txBox="1"/>
            <p:nvPr/>
          </p:nvSpPr>
          <p:spPr>
            <a:xfrm>
              <a:off x="1000662" y="3209705"/>
              <a:ext cx="2813454" cy="82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4F267B-ED65-4DBB-8656-D546A70D8B66}"/>
                </a:ext>
              </a:extLst>
            </p:cNvPr>
            <p:cNvSpPr txBox="1"/>
            <p:nvPr/>
          </p:nvSpPr>
          <p:spPr>
            <a:xfrm>
              <a:off x="1000662" y="2871151"/>
              <a:ext cx="18072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Advertising &amp; PR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6B4D002-A0C5-4E96-B7CA-3144B6A1A801}"/>
              </a:ext>
            </a:extLst>
          </p:cNvPr>
          <p:cNvGrpSpPr/>
          <p:nvPr/>
        </p:nvGrpSpPr>
        <p:grpSpPr>
          <a:xfrm>
            <a:off x="1055651" y="4597559"/>
            <a:ext cx="2814626" cy="1160767"/>
            <a:chOff x="1000662" y="2871151"/>
            <a:chExt cx="2814626" cy="116076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83E2070-5329-4B66-BAB1-1CAD9CAE0B18}"/>
                </a:ext>
              </a:extLst>
            </p:cNvPr>
            <p:cNvSpPr txBox="1"/>
            <p:nvPr/>
          </p:nvSpPr>
          <p:spPr>
            <a:xfrm>
              <a:off x="1000662" y="3209705"/>
              <a:ext cx="2814626" cy="82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589F383-1EEB-4085-BE6D-044CFE2A0D59}"/>
                </a:ext>
              </a:extLst>
            </p:cNvPr>
            <p:cNvSpPr txBox="1"/>
            <p:nvPr/>
          </p:nvSpPr>
          <p:spPr>
            <a:xfrm>
              <a:off x="1000662" y="2871151"/>
              <a:ext cx="18072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Salaries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4E93ADF-04B4-4A24-92F4-037C53C92A99}"/>
              </a:ext>
            </a:extLst>
          </p:cNvPr>
          <p:cNvGrpSpPr/>
          <p:nvPr/>
        </p:nvGrpSpPr>
        <p:grpSpPr>
          <a:xfrm>
            <a:off x="4476458" y="4597559"/>
            <a:ext cx="2813453" cy="1160767"/>
            <a:chOff x="1000661" y="2871151"/>
            <a:chExt cx="2813453" cy="116076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8FBE21D-2A67-4742-B400-3C0A48E7E364}"/>
                </a:ext>
              </a:extLst>
            </p:cNvPr>
            <p:cNvSpPr txBox="1"/>
            <p:nvPr/>
          </p:nvSpPr>
          <p:spPr>
            <a:xfrm>
              <a:off x="1000661" y="3209705"/>
              <a:ext cx="2813453" cy="82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535F490-50A2-43BC-BD3C-3B109D6D0705}"/>
                </a:ext>
              </a:extLst>
            </p:cNvPr>
            <p:cNvSpPr txBox="1"/>
            <p:nvPr/>
          </p:nvSpPr>
          <p:spPr>
            <a:xfrm>
              <a:off x="1000662" y="2871151"/>
              <a:ext cx="18072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Reserve</a:t>
              </a:r>
              <a:endParaRPr lang="ko-KR" altLang="en-US" sz="1400" b="1" dirty="0">
                <a:latin typeface="+mj-lt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6F6E7EEB-833E-4B06-8B26-D0F9BB7C0AC1}"/>
              </a:ext>
            </a:extLst>
          </p:cNvPr>
          <p:cNvSpPr txBox="1"/>
          <p:nvPr/>
        </p:nvSpPr>
        <p:spPr>
          <a:xfrm>
            <a:off x="4484717" y="1894105"/>
            <a:ext cx="1653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  <a:latin typeface="+mj-lt"/>
              </a:rPr>
              <a:t>25%</a:t>
            </a:r>
            <a:endParaRPr lang="ko-KR" altLang="en-US" sz="28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61A6F5B-E3ED-475E-A80F-B2616C1123A8}"/>
              </a:ext>
            </a:extLst>
          </p:cNvPr>
          <p:cNvSpPr txBox="1"/>
          <p:nvPr/>
        </p:nvSpPr>
        <p:spPr>
          <a:xfrm>
            <a:off x="1045602" y="4040548"/>
            <a:ext cx="1653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3"/>
                </a:solidFill>
                <a:latin typeface="+mj-lt"/>
              </a:rPr>
              <a:t>25%</a:t>
            </a:r>
            <a:endParaRPr lang="ko-KR" altLang="en-US" sz="28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3F3B0BF-05B0-4BDB-B62D-563BCAC07C0A}"/>
              </a:ext>
            </a:extLst>
          </p:cNvPr>
          <p:cNvSpPr txBox="1"/>
          <p:nvPr/>
        </p:nvSpPr>
        <p:spPr>
          <a:xfrm>
            <a:off x="4484717" y="4040548"/>
            <a:ext cx="1653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latin typeface="+mj-lt"/>
              </a:rPr>
              <a:t>10%</a:t>
            </a:r>
            <a:endParaRPr lang="ko-KR" altLang="en-US" sz="2800" b="1" dirty="0">
              <a:solidFill>
                <a:schemeClr val="accent4"/>
              </a:solidFill>
              <a:latin typeface="+mj-lt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A0797584-470E-4CAC-8522-45B7FE63DF18}"/>
              </a:ext>
            </a:extLst>
          </p:cNvPr>
          <p:cNvGrpSpPr/>
          <p:nvPr/>
        </p:nvGrpSpPr>
        <p:grpSpPr>
          <a:xfrm>
            <a:off x="9231285" y="1680671"/>
            <a:ext cx="689910" cy="689910"/>
            <a:chOff x="8896727" y="1564771"/>
            <a:chExt cx="689910" cy="689910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2971C1FD-A082-45C0-855E-7F3DB770F7BC}"/>
                </a:ext>
              </a:extLst>
            </p:cNvPr>
            <p:cNvSpPr/>
            <p:nvPr/>
          </p:nvSpPr>
          <p:spPr>
            <a:xfrm>
              <a:off x="8896727" y="1564771"/>
              <a:ext cx="689910" cy="68991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7DA00B3-3476-4D45-8F3B-58E219D0BFF6}"/>
                </a:ext>
              </a:extLst>
            </p:cNvPr>
            <p:cNvGrpSpPr/>
            <p:nvPr/>
          </p:nvGrpSpPr>
          <p:grpSpPr>
            <a:xfrm>
              <a:off x="9057554" y="1700941"/>
              <a:ext cx="355046" cy="390130"/>
              <a:chOff x="2954337" y="2965450"/>
              <a:chExt cx="803276" cy="882651"/>
            </a:xfrm>
            <a:solidFill>
              <a:schemeClr val="bg2"/>
            </a:solidFill>
          </p:grpSpPr>
          <p:sp>
            <p:nvSpPr>
              <p:cNvPr id="72" name="Freeform 81">
                <a:extLst>
                  <a:ext uri="{FF2B5EF4-FFF2-40B4-BE49-F238E27FC236}">
                    <a16:creationId xmlns:a16="http://schemas.microsoft.com/office/drawing/2014/main" id="{A9B2E9B1-7CA8-4EB9-8BD5-058E4A71C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6925" y="2965450"/>
                <a:ext cx="41275" cy="117475"/>
              </a:xfrm>
              <a:custGeom>
                <a:avLst/>
                <a:gdLst>
                  <a:gd name="T0" fmla="*/ 8 w 16"/>
                  <a:gd name="T1" fmla="*/ 44 h 44"/>
                  <a:gd name="T2" fmla="*/ 16 w 16"/>
                  <a:gd name="T3" fmla="*/ 36 h 44"/>
                  <a:gd name="T4" fmla="*/ 16 w 16"/>
                  <a:gd name="T5" fmla="*/ 8 h 44"/>
                  <a:gd name="T6" fmla="*/ 8 w 16"/>
                  <a:gd name="T7" fmla="*/ 0 h 44"/>
                  <a:gd name="T8" fmla="*/ 0 w 16"/>
                  <a:gd name="T9" fmla="*/ 8 h 44"/>
                  <a:gd name="T10" fmla="*/ 0 w 16"/>
                  <a:gd name="T11" fmla="*/ 36 h 44"/>
                  <a:gd name="T12" fmla="*/ 8 w 16"/>
                  <a:gd name="T13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4">
                    <a:moveTo>
                      <a:pt x="8" y="44"/>
                    </a:moveTo>
                    <a:cubicBezTo>
                      <a:pt x="12" y="44"/>
                      <a:pt x="16" y="41"/>
                      <a:pt x="16" y="36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1"/>
                      <a:pt x="4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3" name="Freeform 82">
                <a:extLst>
                  <a:ext uri="{FF2B5EF4-FFF2-40B4-BE49-F238E27FC236}">
                    <a16:creationId xmlns:a16="http://schemas.microsoft.com/office/drawing/2014/main" id="{44643E4C-7EE4-4C2A-8A6E-8A96BE3249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5462" y="3076575"/>
                <a:ext cx="98425" cy="95250"/>
              </a:xfrm>
              <a:custGeom>
                <a:avLst/>
                <a:gdLst>
                  <a:gd name="T0" fmla="*/ 23 w 37"/>
                  <a:gd name="T1" fmla="*/ 33 h 36"/>
                  <a:gd name="T2" fmla="*/ 28 w 37"/>
                  <a:gd name="T3" fmla="*/ 36 h 36"/>
                  <a:gd name="T4" fmla="*/ 34 w 37"/>
                  <a:gd name="T5" fmla="*/ 33 h 36"/>
                  <a:gd name="T6" fmla="*/ 34 w 37"/>
                  <a:gd name="T7" fmla="*/ 22 h 36"/>
                  <a:gd name="T8" fmla="*/ 14 w 37"/>
                  <a:gd name="T9" fmla="*/ 2 h 36"/>
                  <a:gd name="T10" fmla="*/ 8 w 37"/>
                  <a:gd name="T11" fmla="*/ 0 h 36"/>
                  <a:gd name="T12" fmla="*/ 3 w 37"/>
                  <a:gd name="T13" fmla="*/ 2 h 36"/>
                  <a:gd name="T14" fmla="*/ 0 w 37"/>
                  <a:gd name="T15" fmla="*/ 8 h 36"/>
                  <a:gd name="T16" fmla="*/ 3 w 37"/>
                  <a:gd name="T17" fmla="*/ 13 h 36"/>
                  <a:gd name="T18" fmla="*/ 23 w 37"/>
                  <a:gd name="T19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6">
                    <a:moveTo>
                      <a:pt x="23" y="33"/>
                    </a:moveTo>
                    <a:cubicBezTo>
                      <a:pt x="24" y="35"/>
                      <a:pt x="26" y="36"/>
                      <a:pt x="28" y="36"/>
                    </a:cubicBezTo>
                    <a:cubicBezTo>
                      <a:pt x="30" y="36"/>
                      <a:pt x="32" y="35"/>
                      <a:pt x="34" y="33"/>
                    </a:cubicBezTo>
                    <a:cubicBezTo>
                      <a:pt x="37" y="30"/>
                      <a:pt x="37" y="25"/>
                      <a:pt x="34" y="2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1"/>
                      <a:pt x="11" y="0"/>
                      <a:pt x="8" y="0"/>
                    </a:cubicBezTo>
                    <a:cubicBezTo>
                      <a:pt x="6" y="0"/>
                      <a:pt x="4" y="1"/>
                      <a:pt x="3" y="2"/>
                    </a:cubicBezTo>
                    <a:cubicBezTo>
                      <a:pt x="1" y="4"/>
                      <a:pt x="0" y="6"/>
                      <a:pt x="0" y="8"/>
                    </a:cubicBezTo>
                    <a:cubicBezTo>
                      <a:pt x="0" y="10"/>
                      <a:pt x="1" y="12"/>
                      <a:pt x="3" y="13"/>
                    </a:cubicBezTo>
                    <a:lnTo>
                      <a:pt x="23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83">
                <a:extLst>
                  <a:ext uri="{FF2B5EF4-FFF2-40B4-BE49-F238E27FC236}">
                    <a16:creationId xmlns:a16="http://schemas.microsoft.com/office/drawing/2014/main" id="{D9F2B003-CFFD-485D-B2AB-9A999F5D9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337" y="3344863"/>
                <a:ext cx="119063" cy="42863"/>
              </a:xfrm>
              <a:custGeom>
                <a:avLst/>
                <a:gdLst>
                  <a:gd name="T0" fmla="*/ 37 w 45"/>
                  <a:gd name="T1" fmla="*/ 0 h 16"/>
                  <a:gd name="T2" fmla="*/ 8 w 45"/>
                  <a:gd name="T3" fmla="*/ 0 h 16"/>
                  <a:gd name="T4" fmla="*/ 0 w 45"/>
                  <a:gd name="T5" fmla="*/ 8 h 16"/>
                  <a:gd name="T6" fmla="*/ 8 w 45"/>
                  <a:gd name="T7" fmla="*/ 16 h 16"/>
                  <a:gd name="T8" fmla="*/ 37 w 45"/>
                  <a:gd name="T9" fmla="*/ 16 h 16"/>
                  <a:gd name="T10" fmla="*/ 45 w 45"/>
                  <a:gd name="T11" fmla="*/ 8 h 16"/>
                  <a:gd name="T12" fmla="*/ 37 w 45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16">
                    <a:moveTo>
                      <a:pt x="37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3"/>
                      <a:pt x="4" y="16"/>
                      <a:pt x="8" y="16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41" y="16"/>
                      <a:pt x="45" y="13"/>
                      <a:pt x="45" y="8"/>
                    </a:cubicBezTo>
                    <a:cubicBezTo>
                      <a:pt x="45" y="4"/>
                      <a:pt x="41" y="0"/>
                      <a:pt x="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Freeform 84">
                <a:extLst>
                  <a:ext uri="{FF2B5EF4-FFF2-40B4-BE49-F238E27FC236}">
                    <a16:creationId xmlns:a16="http://schemas.microsoft.com/office/drawing/2014/main" id="{2F792199-2A74-4366-941C-A85E15E7D0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5462" y="3562350"/>
                <a:ext cx="96838" cy="95250"/>
              </a:xfrm>
              <a:custGeom>
                <a:avLst/>
                <a:gdLst>
                  <a:gd name="T0" fmla="*/ 28 w 36"/>
                  <a:gd name="T1" fmla="*/ 0 h 36"/>
                  <a:gd name="T2" fmla="*/ 23 w 36"/>
                  <a:gd name="T3" fmla="*/ 2 h 36"/>
                  <a:gd name="T4" fmla="*/ 3 w 36"/>
                  <a:gd name="T5" fmla="*/ 22 h 36"/>
                  <a:gd name="T6" fmla="*/ 0 w 36"/>
                  <a:gd name="T7" fmla="*/ 28 h 36"/>
                  <a:gd name="T8" fmla="*/ 3 w 36"/>
                  <a:gd name="T9" fmla="*/ 33 h 36"/>
                  <a:gd name="T10" fmla="*/ 8 w 36"/>
                  <a:gd name="T11" fmla="*/ 36 h 36"/>
                  <a:gd name="T12" fmla="*/ 14 w 36"/>
                  <a:gd name="T13" fmla="*/ 33 h 36"/>
                  <a:gd name="T14" fmla="*/ 34 w 36"/>
                  <a:gd name="T15" fmla="*/ 13 h 36"/>
                  <a:gd name="T16" fmla="*/ 36 w 36"/>
                  <a:gd name="T17" fmla="*/ 8 h 36"/>
                  <a:gd name="T18" fmla="*/ 34 w 36"/>
                  <a:gd name="T19" fmla="*/ 2 h 36"/>
                  <a:gd name="T20" fmla="*/ 28 w 36"/>
                  <a:gd name="T2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36">
                    <a:moveTo>
                      <a:pt x="28" y="0"/>
                    </a:moveTo>
                    <a:cubicBezTo>
                      <a:pt x="26" y="0"/>
                      <a:pt x="24" y="1"/>
                      <a:pt x="23" y="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1" y="23"/>
                      <a:pt x="0" y="26"/>
                      <a:pt x="0" y="28"/>
                    </a:cubicBezTo>
                    <a:cubicBezTo>
                      <a:pt x="0" y="30"/>
                      <a:pt x="1" y="32"/>
                      <a:pt x="3" y="33"/>
                    </a:cubicBezTo>
                    <a:cubicBezTo>
                      <a:pt x="4" y="35"/>
                      <a:pt x="6" y="36"/>
                      <a:pt x="8" y="36"/>
                    </a:cubicBezTo>
                    <a:cubicBezTo>
                      <a:pt x="11" y="36"/>
                      <a:pt x="13" y="35"/>
                      <a:pt x="14" y="3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5" y="12"/>
                      <a:pt x="36" y="10"/>
                      <a:pt x="36" y="8"/>
                    </a:cubicBezTo>
                    <a:cubicBezTo>
                      <a:pt x="36" y="6"/>
                      <a:pt x="35" y="4"/>
                      <a:pt x="34" y="2"/>
                    </a:cubicBezTo>
                    <a:cubicBezTo>
                      <a:pt x="32" y="1"/>
                      <a:pt x="30" y="0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85">
                <a:extLst>
                  <a:ext uri="{FF2B5EF4-FFF2-40B4-BE49-F238E27FC236}">
                    <a16:creationId xmlns:a16="http://schemas.microsoft.com/office/drawing/2014/main" id="{F96CD5BF-0568-4098-B08D-31ED23946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1237" y="3559175"/>
                <a:ext cx="95250" cy="98425"/>
              </a:xfrm>
              <a:custGeom>
                <a:avLst/>
                <a:gdLst>
                  <a:gd name="T0" fmla="*/ 14 w 36"/>
                  <a:gd name="T1" fmla="*/ 3 h 37"/>
                  <a:gd name="T2" fmla="*/ 3 w 36"/>
                  <a:gd name="T3" fmla="*/ 3 h 37"/>
                  <a:gd name="T4" fmla="*/ 0 w 36"/>
                  <a:gd name="T5" fmla="*/ 9 h 37"/>
                  <a:gd name="T6" fmla="*/ 3 w 36"/>
                  <a:gd name="T7" fmla="*/ 14 h 37"/>
                  <a:gd name="T8" fmla="*/ 23 w 36"/>
                  <a:gd name="T9" fmla="*/ 34 h 37"/>
                  <a:gd name="T10" fmla="*/ 28 w 36"/>
                  <a:gd name="T11" fmla="*/ 37 h 37"/>
                  <a:gd name="T12" fmla="*/ 34 w 36"/>
                  <a:gd name="T13" fmla="*/ 34 h 37"/>
                  <a:gd name="T14" fmla="*/ 36 w 36"/>
                  <a:gd name="T15" fmla="*/ 29 h 37"/>
                  <a:gd name="T16" fmla="*/ 34 w 36"/>
                  <a:gd name="T17" fmla="*/ 23 h 37"/>
                  <a:gd name="T18" fmla="*/ 14 w 36"/>
                  <a:gd name="T19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37">
                    <a:moveTo>
                      <a:pt x="14" y="3"/>
                    </a:moveTo>
                    <a:cubicBezTo>
                      <a:pt x="11" y="0"/>
                      <a:pt x="6" y="0"/>
                      <a:pt x="3" y="3"/>
                    </a:cubicBezTo>
                    <a:cubicBezTo>
                      <a:pt x="1" y="5"/>
                      <a:pt x="0" y="7"/>
                      <a:pt x="0" y="9"/>
                    </a:cubicBezTo>
                    <a:cubicBezTo>
                      <a:pt x="0" y="11"/>
                      <a:pt x="1" y="13"/>
                      <a:pt x="3" y="1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6"/>
                      <a:pt x="26" y="37"/>
                      <a:pt x="28" y="37"/>
                    </a:cubicBezTo>
                    <a:cubicBezTo>
                      <a:pt x="30" y="37"/>
                      <a:pt x="32" y="36"/>
                      <a:pt x="34" y="34"/>
                    </a:cubicBezTo>
                    <a:cubicBezTo>
                      <a:pt x="35" y="33"/>
                      <a:pt x="36" y="31"/>
                      <a:pt x="36" y="29"/>
                    </a:cubicBezTo>
                    <a:cubicBezTo>
                      <a:pt x="36" y="27"/>
                      <a:pt x="35" y="24"/>
                      <a:pt x="34" y="23"/>
                    </a:cubicBezTo>
                    <a:lnTo>
                      <a:pt x="14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7" name="Freeform 86">
                <a:extLst>
                  <a:ext uri="{FF2B5EF4-FFF2-40B4-BE49-F238E27FC236}">
                    <a16:creationId xmlns:a16="http://schemas.microsoft.com/office/drawing/2014/main" id="{0D4BE238-F742-48BC-9F95-9DE20B1B3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1725" y="3344863"/>
                <a:ext cx="115888" cy="42863"/>
              </a:xfrm>
              <a:custGeom>
                <a:avLst/>
                <a:gdLst>
                  <a:gd name="T0" fmla="*/ 36 w 44"/>
                  <a:gd name="T1" fmla="*/ 0 h 16"/>
                  <a:gd name="T2" fmla="*/ 8 w 44"/>
                  <a:gd name="T3" fmla="*/ 0 h 16"/>
                  <a:gd name="T4" fmla="*/ 0 w 44"/>
                  <a:gd name="T5" fmla="*/ 8 h 16"/>
                  <a:gd name="T6" fmla="*/ 8 w 44"/>
                  <a:gd name="T7" fmla="*/ 16 h 16"/>
                  <a:gd name="T8" fmla="*/ 36 w 44"/>
                  <a:gd name="T9" fmla="*/ 16 h 16"/>
                  <a:gd name="T10" fmla="*/ 44 w 44"/>
                  <a:gd name="T11" fmla="*/ 8 h 16"/>
                  <a:gd name="T12" fmla="*/ 36 w 44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16">
                    <a:moveTo>
                      <a:pt x="3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3"/>
                      <a:pt x="3" y="16"/>
                      <a:pt x="8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41" y="16"/>
                      <a:pt x="44" y="13"/>
                      <a:pt x="44" y="8"/>
                    </a:cubicBezTo>
                    <a:cubicBezTo>
                      <a:pt x="44" y="4"/>
                      <a:pt x="41" y="0"/>
                      <a:pt x="3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8" name="Freeform 87">
                <a:extLst>
                  <a:ext uri="{FF2B5EF4-FFF2-40B4-BE49-F238E27FC236}">
                    <a16:creationId xmlns:a16="http://schemas.microsoft.com/office/drawing/2014/main" id="{D00EB67D-D02B-4B03-A221-B36385BF5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1237" y="3074988"/>
                <a:ext cx="95250" cy="96838"/>
              </a:xfrm>
              <a:custGeom>
                <a:avLst/>
                <a:gdLst>
                  <a:gd name="T0" fmla="*/ 8 w 36"/>
                  <a:gd name="T1" fmla="*/ 37 h 37"/>
                  <a:gd name="T2" fmla="*/ 14 w 36"/>
                  <a:gd name="T3" fmla="*/ 34 h 37"/>
                  <a:gd name="T4" fmla="*/ 34 w 36"/>
                  <a:gd name="T5" fmla="*/ 14 h 37"/>
                  <a:gd name="T6" fmla="*/ 36 w 36"/>
                  <a:gd name="T7" fmla="*/ 9 h 37"/>
                  <a:gd name="T8" fmla="*/ 34 w 36"/>
                  <a:gd name="T9" fmla="*/ 3 h 37"/>
                  <a:gd name="T10" fmla="*/ 23 w 36"/>
                  <a:gd name="T11" fmla="*/ 3 h 37"/>
                  <a:gd name="T12" fmla="*/ 3 w 36"/>
                  <a:gd name="T13" fmla="*/ 23 h 37"/>
                  <a:gd name="T14" fmla="*/ 3 w 36"/>
                  <a:gd name="T15" fmla="*/ 34 h 37"/>
                  <a:gd name="T16" fmla="*/ 8 w 36"/>
                  <a:gd name="T1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7">
                    <a:moveTo>
                      <a:pt x="8" y="37"/>
                    </a:moveTo>
                    <a:cubicBezTo>
                      <a:pt x="10" y="37"/>
                      <a:pt x="12" y="36"/>
                      <a:pt x="14" y="3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3"/>
                      <a:pt x="36" y="11"/>
                      <a:pt x="36" y="9"/>
                    </a:cubicBezTo>
                    <a:cubicBezTo>
                      <a:pt x="36" y="7"/>
                      <a:pt x="35" y="5"/>
                      <a:pt x="34" y="3"/>
                    </a:cubicBezTo>
                    <a:cubicBezTo>
                      <a:pt x="31" y="0"/>
                      <a:pt x="26" y="0"/>
                      <a:pt x="23" y="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0" y="26"/>
                      <a:pt x="0" y="31"/>
                      <a:pt x="3" y="34"/>
                    </a:cubicBezTo>
                    <a:cubicBezTo>
                      <a:pt x="4" y="36"/>
                      <a:pt x="6" y="37"/>
                      <a:pt x="8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Freeform 88">
                <a:extLst>
                  <a:ext uri="{FF2B5EF4-FFF2-40B4-BE49-F238E27FC236}">
                    <a16:creationId xmlns:a16="http://schemas.microsoft.com/office/drawing/2014/main" id="{52A24C71-8A7A-4990-98B6-FFEB8898C2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2625" y="3681413"/>
                <a:ext cx="269875" cy="166688"/>
              </a:xfrm>
              <a:custGeom>
                <a:avLst/>
                <a:gdLst>
                  <a:gd name="T0" fmla="*/ 94 w 102"/>
                  <a:gd name="T1" fmla="*/ 0 h 63"/>
                  <a:gd name="T2" fmla="*/ 86 w 102"/>
                  <a:gd name="T3" fmla="*/ 8 h 63"/>
                  <a:gd name="T4" fmla="*/ 86 w 102"/>
                  <a:gd name="T5" fmla="*/ 22 h 63"/>
                  <a:gd name="T6" fmla="*/ 67 w 102"/>
                  <a:gd name="T7" fmla="*/ 32 h 63"/>
                  <a:gd name="T8" fmla="*/ 61 w 102"/>
                  <a:gd name="T9" fmla="*/ 40 h 63"/>
                  <a:gd name="T10" fmla="*/ 61 w 102"/>
                  <a:gd name="T11" fmla="*/ 40 h 63"/>
                  <a:gd name="T12" fmla="*/ 51 w 102"/>
                  <a:gd name="T13" fmla="*/ 47 h 63"/>
                  <a:gd name="T14" fmla="*/ 41 w 102"/>
                  <a:gd name="T15" fmla="*/ 40 h 63"/>
                  <a:gd name="T16" fmla="*/ 41 w 102"/>
                  <a:gd name="T17" fmla="*/ 40 h 63"/>
                  <a:gd name="T18" fmla="*/ 35 w 102"/>
                  <a:gd name="T19" fmla="*/ 32 h 63"/>
                  <a:gd name="T20" fmla="*/ 16 w 102"/>
                  <a:gd name="T21" fmla="*/ 23 h 63"/>
                  <a:gd name="T22" fmla="*/ 16 w 102"/>
                  <a:gd name="T23" fmla="*/ 8 h 63"/>
                  <a:gd name="T24" fmla="*/ 8 w 102"/>
                  <a:gd name="T25" fmla="*/ 0 h 63"/>
                  <a:gd name="T26" fmla="*/ 0 w 102"/>
                  <a:gd name="T27" fmla="*/ 8 h 63"/>
                  <a:gd name="T28" fmla="*/ 0 w 102"/>
                  <a:gd name="T29" fmla="*/ 23 h 63"/>
                  <a:gd name="T30" fmla="*/ 0 w 102"/>
                  <a:gd name="T31" fmla="*/ 24 h 63"/>
                  <a:gd name="T32" fmla="*/ 26 w 102"/>
                  <a:gd name="T33" fmla="*/ 46 h 63"/>
                  <a:gd name="T34" fmla="*/ 51 w 102"/>
                  <a:gd name="T35" fmla="*/ 63 h 63"/>
                  <a:gd name="T36" fmla="*/ 76 w 102"/>
                  <a:gd name="T37" fmla="*/ 46 h 63"/>
                  <a:gd name="T38" fmla="*/ 102 w 102"/>
                  <a:gd name="T39" fmla="*/ 24 h 63"/>
                  <a:gd name="T40" fmla="*/ 102 w 102"/>
                  <a:gd name="T41" fmla="*/ 23 h 63"/>
                  <a:gd name="T42" fmla="*/ 102 w 102"/>
                  <a:gd name="T43" fmla="*/ 8 h 63"/>
                  <a:gd name="T44" fmla="*/ 94 w 102"/>
                  <a:gd name="T4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2" h="63">
                    <a:moveTo>
                      <a:pt x="94" y="0"/>
                    </a:moveTo>
                    <a:cubicBezTo>
                      <a:pt x="90" y="0"/>
                      <a:pt x="86" y="4"/>
                      <a:pt x="86" y="8"/>
                    </a:cubicBezTo>
                    <a:cubicBezTo>
                      <a:pt x="86" y="22"/>
                      <a:pt x="86" y="22"/>
                      <a:pt x="86" y="22"/>
                    </a:cubicBezTo>
                    <a:cubicBezTo>
                      <a:pt x="85" y="25"/>
                      <a:pt x="79" y="30"/>
                      <a:pt x="67" y="32"/>
                    </a:cubicBezTo>
                    <a:cubicBezTo>
                      <a:pt x="63" y="33"/>
                      <a:pt x="61" y="36"/>
                      <a:pt x="61" y="40"/>
                    </a:cubicBezTo>
                    <a:cubicBezTo>
                      <a:pt x="61" y="40"/>
                      <a:pt x="61" y="40"/>
                      <a:pt x="61" y="40"/>
                    </a:cubicBezTo>
                    <a:cubicBezTo>
                      <a:pt x="61" y="44"/>
                      <a:pt x="56" y="47"/>
                      <a:pt x="51" y="47"/>
                    </a:cubicBezTo>
                    <a:cubicBezTo>
                      <a:pt x="46" y="47"/>
                      <a:pt x="41" y="44"/>
                      <a:pt x="41" y="40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1" y="36"/>
                      <a:pt x="38" y="33"/>
                      <a:pt x="35" y="32"/>
                    </a:cubicBezTo>
                    <a:cubicBezTo>
                      <a:pt x="21" y="29"/>
                      <a:pt x="16" y="24"/>
                      <a:pt x="16" y="23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4"/>
                      <a:pt x="12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4"/>
                    </a:cubicBezTo>
                    <a:cubicBezTo>
                      <a:pt x="1" y="34"/>
                      <a:pt x="10" y="42"/>
                      <a:pt x="26" y="46"/>
                    </a:cubicBezTo>
                    <a:cubicBezTo>
                      <a:pt x="29" y="56"/>
                      <a:pt x="39" y="63"/>
                      <a:pt x="51" y="63"/>
                    </a:cubicBezTo>
                    <a:cubicBezTo>
                      <a:pt x="63" y="63"/>
                      <a:pt x="73" y="56"/>
                      <a:pt x="76" y="46"/>
                    </a:cubicBezTo>
                    <a:cubicBezTo>
                      <a:pt x="91" y="42"/>
                      <a:pt x="101" y="34"/>
                      <a:pt x="102" y="24"/>
                    </a:cubicBezTo>
                    <a:cubicBezTo>
                      <a:pt x="102" y="24"/>
                      <a:pt x="102" y="23"/>
                      <a:pt x="102" y="23"/>
                    </a:cubicBezTo>
                    <a:cubicBezTo>
                      <a:pt x="102" y="8"/>
                      <a:pt x="102" y="8"/>
                      <a:pt x="102" y="8"/>
                    </a:cubicBezTo>
                    <a:cubicBezTo>
                      <a:pt x="102" y="4"/>
                      <a:pt x="99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89">
                <a:extLst>
                  <a:ext uri="{FF2B5EF4-FFF2-40B4-BE49-F238E27FC236}">
                    <a16:creationId xmlns:a16="http://schemas.microsoft.com/office/drawing/2014/main" id="{B31516B7-3AEF-4586-B95B-4FA62F1E37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03562" y="3119438"/>
                <a:ext cx="508000" cy="546100"/>
              </a:xfrm>
              <a:custGeom>
                <a:avLst/>
                <a:gdLst>
                  <a:gd name="T0" fmla="*/ 192 w 192"/>
                  <a:gd name="T1" fmla="*/ 96 h 206"/>
                  <a:gd name="T2" fmla="*/ 164 w 192"/>
                  <a:gd name="T3" fmla="*/ 28 h 206"/>
                  <a:gd name="T4" fmla="*/ 96 w 192"/>
                  <a:gd name="T5" fmla="*/ 0 h 206"/>
                  <a:gd name="T6" fmla="*/ 0 w 192"/>
                  <a:gd name="T7" fmla="*/ 96 h 206"/>
                  <a:gd name="T8" fmla="*/ 18 w 192"/>
                  <a:gd name="T9" fmla="*/ 149 h 206"/>
                  <a:gd name="T10" fmla="*/ 45 w 192"/>
                  <a:gd name="T11" fmla="*/ 177 h 206"/>
                  <a:gd name="T12" fmla="*/ 45 w 192"/>
                  <a:gd name="T13" fmla="*/ 195 h 206"/>
                  <a:gd name="T14" fmla="*/ 52 w 192"/>
                  <a:gd name="T15" fmla="*/ 203 h 206"/>
                  <a:gd name="T16" fmla="*/ 55 w 192"/>
                  <a:gd name="T17" fmla="*/ 203 h 206"/>
                  <a:gd name="T18" fmla="*/ 96 w 192"/>
                  <a:gd name="T19" fmla="*/ 206 h 206"/>
                  <a:gd name="T20" fmla="*/ 137 w 192"/>
                  <a:gd name="T21" fmla="*/ 203 h 206"/>
                  <a:gd name="T22" fmla="*/ 140 w 192"/>
                  <a:gd name="T23" fmla="*/ 203 h 206"/>
                  <a:gd name="T24" fmla="*/ 147 w 192"/>
                  <a:gd name="T25" fmla="*/ 195 h 206"/>
                  <a:gd name="T26" fmla="*/ 147 w 192"/>
                  <a:gd name="T27" fmla="*/ 177 h 206"/>
                  <a:gd name="T28" fmla="*/ 174 w 192"/>
                  <a:gd name="T29" fmla="*/ 149 h 206"/>
                  <a:gd name="T30" fmla="*/ 192 w 192"/>
                  <a:gd name="T31" fmla="*/ 96 h 206"/>
                  <a:gd name="T32" fmla="*/ 131 w 192"/>
                  <a:gd name="T33" fmla="*/ 173 h 206"/>
                  <a:gd name="T34" fmla="*/ 131 w 192"/>
                  <a:gd name="T35" fmla="*/ 188 h 206"/>
                  <a:gd name="T36" fmla="*/ 96 w 192"/>
                  <a:gd name="T37" fmla="*/ 190 h 206"/>
                  <a:gd name="T38" fmla="*/ 61 w 192"/>
                  <a:gd name="T39" fmla="*/ 188 h 206"/>
                  <a:gd name="T40" fmla="*/ 61 w 192"/>
                  <a:gd name="T41" fmla="*/ 173 h 206"/>
                  <a:gd name="T42" fmla="*/ 58 w 192"/>
                  <a:gd name="T43" fmla="*/ 167 h 206"/>
                  <a:gd name="T44" fmla="*/ 31 w 192"/>
                  <a:gd name="T45" fmla="*/ 141 h 206"/>
                  <a:gd name="T46" fmla="*/ 16 w 192"/>
                  <a:gd name="T47" fmla="*/ 96 h 206"/>
                  <a:gd name="T48" fmla="*/ 96 w 192"/>
                  <a:gd name="T49" fmla="*/ 16 h 206"/>
                  <a:gd name="T50" fmla="*/ 152 w 192"/>
                  <a:gd name="T51" fmla="*/ 39 h 206"/>
                  <a:gd name="T52" fmla="*/ 176 w 192"/>
                  <a:gd name="T53" fmla="*/ 96 h 206"/>
                  <a:gd name="T54" fmla="*/ 160 w 192"/>
                  <a:gd name="T55" fmla="*/ 141 h 206"/>
                  <a:gd name="T56" fmla="*/ 134 w 192"/>
                  <a:gd name="T57" fmla="*/ 167 h 206"/>
                  <a:gd name="T58" fmla="*/ 131 w 192"/>
                  <a:gd name="T59" fmla="*/ 173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92" h="206">
                    <a:moveTo>
                      <a:pt x="192" y="96"/>
                    </a:moveTo>
                    <a:cubicBezTo>
                      <a:pt x="192" y="70"/>
                      <a:pt x="182" y="46"/>
                      <a:pt x="164" y="28"/>
                    </a:cubicBezTo>
                    <a:cubicBezTo>
                      <a:pt x="145" y="10"/>
                      <a:pt x="121" y="0"/>
                      <a:pt x="96" y="0"/>
                    </a:cubicBezTo>
                    <a:cubicBezTo>
                      <a:pt x="43" y="0"/>
                      <a:pt x="0" y="43"/>
                      <a:pt x="0" y="96"/>
                    </a:cubicBezTo>
                    <a:cubicBezTo>
                      <a:pt x="0" y="118"/>
                      <a:pt x="11" y="139"/>
                      <a:pt x="18" y="149"/>
                    </a:cubicBezTo>
                    <a:cubicBezTo>
                      <a:pt x="26" y="161"/>
                      <a:pt x="38" y="172"/>
                      <a:pt x="45" y="177"/>
                    </a:cubicBezTo>
                    <a:cubicBezTo>
                      <a:pt x="45" y="195"/>
                      <a:pt x="45" y="195"/>
                      <a:pt x="45" y="195"/>
                    </a:cubicBezTo>
                    <a:cubicBezTo>
                      <a:pt x="45" y="199"/>
                      <a:pt x="48" y="203"/>
                      <a:pt x="52" y="203"/>
                    </a:cubicBezTo>
                    <a:cubicBezTo>
                      <a:pt x="55" y="203"/>
                      <a:pt x="55" y="203"/>
                      <a:pt x="55" y="203"/>
                    </a:cubicBezTo>
                    <a:cubicBezTo>
                      <a:pt x="71" y="205"/>
                      <a:pt x="85" y="206"/>
                      <a:pt x="96" y="206"/>
                    </a:cubicBezTo>
                    <a:cubicBezTo>
                      <a:pt x="106" y="206"/>
                      <a:pt x="120" y="205"/>
                      <a:pt x="137" y="203"/>
                    </a:cubicBezTo>
                    <a:cubicBezTo>
                      <a:pt x="140" y="203"/>
                      <a:pt x="140" y="203"/>
                      <a:pt x="140" y="203"/>
                    </a:cubicBezTo>
                    <a:cubicBezTo>
                      <a:pt x="144" y="203"/>
                      <a:pt x="147" y="199"/>
                      <a:pt x="147" y="195"/>
                    </a:cubicBezTo>
                    <a:cubicBezTo>
                      <a:pt x="147" y="177"/>
                      <a:pt x="147" y="177"/>
                      <a:pt x="147" y="177"/>
                    </a:cubicBezTo>
                    <a:cubicBezTo>
                      <a:pt x="159" y="167"/>
                      <a:pt x="168" y="158"/>
                      <a:pt x="174" y="149"/>
                    </a:cubicBezTo>
                    <a:cubicBezTo>
                      <a:pt x="180" y="139"/>
                      <a:pt x="192" y="118"/>
                      <a:pt x="192" y="96"/>
                    </a:cubicBezTo>
                    <a:close/>
                    <a:moveTo>
                      <a:pt x="131" y="173"/>
                    </a:moveTo>
                    <a:cubicBezTo>
                      <a:pt x="131" y="188"/>
                      <a:pt x="131" y="188"/>
                      <a:pt x="131" y="188"/>
                    </a:cubicBezTo>
                    <a:cubicBezTo>
                      <a:pt x="117" y="190"/>
                      <a:pt x="104" y="190"/>
                      <a:pt x="96" y="190"/>
                    </a:cubicBezTo>
                    <a:cubicBezTo>
                      <a:pt x="87" y="190"/>
                      <a:pt x="75" y="190"/>
                      <a:pt x="61" y="188"/>
                    </a:cubicBezTo>
                    <a:cubicBezTo>
                      <a:pt x="61" y="173"/>
                      <a:pt x="61" y="173"/>
                      <a:pt x="61" y="173"/>
                    </a:cubicBezTo>
                    <a:cubicBezTo>
                      <a:pt x="61" y="171"/>
                      <a:pt x="60" y="168"/>
                      <a:pt x="58" y="167"/>
                    </a:cubicBezTo>
                    <a:cubicBezTo>
                      <a:pt x="53" y="164"/>
                      <a:pt x="39" y="152"/>
                      <a:pt x="31" y="141"/>
                    </a:cubicBezTo>
                    <a:cubicBezTo>
                      <a:pt x="26" y="132"/>
                      <a:pt x="16" y="114"/>
                      <a:pt x="16" y="96"/>
                    </a:cubicBezTo>
                    <a:cubicBezTo>
                      <a:pt x="16" y="52"/>
                      <a:pt x="52" y="16"/>
                      <a:pt x="96" y="16"/>
                    </a:cubicBezTo>
                    <a:cubicBezTo>
                      <a:pt x="117" y="16"/>
                      <a:pt x="137" y="24"/>
                      <a:pt x="152" y="39"/>
                    </a:cubicBezTo>
                    <a:cubicBezTo>
                      <a:pt x="167" y="55"/>
                      <a:pt x="176" y="75"/>
                      <a:pt x="176" y="96"/>
                    </a:cubicBezTo>
                    <a:cubicBezTo>
                      <a:pt x="176" y="114"/>
                      <a:pt x="166" y="132"/>
                      <a:pt x="160" y="141"/>
                    </a:cubicBezTo>
                    <a:cubicBezTo>
                      <a:pt x="157" y="146"/>
                      <a:pt x="150" y="155"/>
                      <a:pt x="134" y="167"/>
                    </a:cubicBezTo>
                    <a:cubicBezTo>
                      <a:pt x="132" y="169"/>
                      <a:pt x="131" y="171"/>
                      <a:pt x="131" y="1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90">
                <a:extLst>
                  <a:ext uri="{FF2B5EF4-FFF2-40B4-BE49-F238E27FC236}">
                    <a16:creationId xmlns:a16="http://schemas.microsoft.com/office/drawing/2014/main" id="{4F063973-78F6-49B0-8B0A-D7BDE37B3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637" y="3211513"/>
                <a:ext cx="198438" cy="201613"/>
              </a:xfrm>
              <a:custGeom>
                <a:avLst/>
                <a:gdLst>
                  <a:gd name="T0" fmla="*/ 68 w 75"/>
                  <a:gd name="T1" fmla="*/ 0 h 76"/>
                  <a:gd name="T2" fmla="*/ 65 w 75"/>
                  <a:gd name="T3" fmla="*/ 0 h 76"/>
                  <a:gd name="T4" fmla="*/ 13 w 75"/>
                  <a:gd name="T5" fmla="*/ 26 h 76"/>
                  <a:gd name="T6" fmla="*/ 0 w 75"/>
                  <a:gd name="T7" fmla="*/ 68 h 76"/>
                  <a:gd name="T8" fmla="*/ 8 w 75"/>
                  <a:gd name="T9" fmla="*/ 76 h 76"/>
                  <a:gd name="T10" fmla="*/ 9 w 75"/>
                  <a:gd name="T11" fmla="*/ 76 h 76"/>
                  <a:gd name="T12" fmla="*/ 16 w 75"/>
                  <a:gd name="T13" fmla="*/ 67 h 76"/>
                  <a:gd name="T14" fmla="*/ 26 w 75"/>
                  <a:gd name="T15" fmla="*/ 35 h 76"/>
                  <a:gd name="T16" fmla="*/ 65 w 75"/>
                  <a:gd name="T17" fmla="*/ 16 h 76"/>
                  <a:gd name="T18" fmla="*/ 67 w 75"/>
                  <a:gd name="T19" fmla="*/ 16 h 76"/>
                  <a:gd name="T20" fmla="*/ 75 w 75"/>
                  <a:gd name="T21" fmla="*/ 9 h 76"/>
                  <a:gd name="T22" fmla="*/ 73 w 75"/>
                  <a:gd name="T23" fmla="*/ 3 h 76"/>
                  <a:gd name="T24" fmla="*/ 68 w 75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" h="76">
                    <a:moveTo>
                      <a:pt x="68" y="0"/>
                    </a:moveTo>
                    <a:cubicBezTo>
                      <a:pt x="67" y="0"/>
                      <a:pt x="66" y="0"/>
                      <a:pt x="65" y="0"/>
                    </a:cubicBezTo>
                    <a:cubicBezTo>
                      <a:pt x="50" y="0"/>
                      <a:pt x="27" y="7"/>
                      <a:pt x="13" y="26"/>
                    </a:cubicBezTo>
                    <a:cubicBezTo>
                      <a:pt x="1" y="41"/>
                      <a:pt x="0" y="59"/>
                      <a:pt x="0" y="68"/>
                    </a:cubicBezTo>
                    <a:cubicBezTo>
                      <a:pt x="1" y="72"/>
                      <a:pt x="4" y="76"/>
                      <a:pt x="8" y="76"/>
                    </a:cubicBezTo>
                    <a:cubicBezTo>
                      <a:pt x="8" y="76"/>
                      <a:pt x="9" y="76"/>
                      <a:pt x="9" y="76"/>
                    </a:cubicBezTo>
                    <a:cubicBezTo>
                      <a:pt x="13" y="76"/>
                      <a:pt x="17" y="72"/>
                      <a:pt x="16" y="67"/>
                    </a:cubicBezTo>
                    <a:cubicBezTo>
                      <a:pt x="16" y="60"/>
                      <a:pt x="17" y="47"/>
                      <a:pt x="26" y="35"/>
                    </a:cubicBezTo>
                    <a:cubicBezTo>
                      <a:pt x="36" y="22"/>
                      <a:pt x="53" y="16"/>
                      <a:pt x="65" y="16"/>
                    </a:cubicBezTo>
                    <a:cubicBezTo>
                      <a:pt x="66" y="16"/>
                      <a:pt x="66" y="16"/>
                      <a:pt x="67" y="16"/>
                    </a:cubicBezTo>
                    <a:cubicBezTo>
                      <a:pt x="72" y="16"/>
                      <a:pt x="75" y="13"/>
                      <a:pt x="75" y="9"/>
                    </a:cubicBezTo>
                    <a:cubicBezTo>
                      <a:pt x="75" y="7"/>
                      <a:pt x="75" y="5"/>
                      <a:pt x="73" y="3"/>
                    </a:cubicBezTo>
                    <a:cubicBezTo>
                      <a:pt x="72" y="1"/>
                      <a:pt x="70" y="1"/>
                      <a:pt x="6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A37914E-FD0D-40BF-BF17-294622A14571}"/>
              </a:ext>
            </a:extLst>
          </p:cNvPr>
          <p:cNvGrpSpPr/>
          <p:nvPr/>
        </p:nvGrpSpPr>
        <p:grpSpPr>
          <a:xfrm>
            <a:off x="9726978" y="2245621"/>
            <a:ext cx="800398" cy="800396"/>
            <a:chOff x="9392420" y="2129721"/>
            <a:chExt cx="800398" cy="800396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17C99AE-C4B9-40EF-A5D5-E34D862E01AD}"/>
                </a:ext>
              </a:extLst>
            </p:cNvPr>
            <p:cNvSpPr/>
            <p:nvPr/>
          </p:nvSpPr>
          <p:spPr>
            <a:xfrm>
              <a:off x="9392420" y="2129721"/>
              <a:ext cx="800398" cy="8003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Freeform 154">
              <a:extLst>
                <a:ext uri="{FF2B5EF4-FFF2-40B4-BE49-F238E27FC236}">
                  <a16:creationId xmlns:a16="http://schemas.microsoft.com/office/drawing/2014/main" id="{DAD1EA22-7543-4EEA-9D3E-AEDC6CF256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97858" y="2350095"/>
              <a:ext cx="389522" cy="379618"/>
            </a:xfrm>
            <a:custGeom>
              <a:avLst/>
              <a:gdLst>
                <a:gd name="T0" fmla="*/ 169 w 311"/>
                <a:gd name="T1" fmla="*/ 88 h 303"/>
                <a:gd name="T2" fmla="*/ 144 w 311"/>
                <a:gd name="T3" fmla="*/ 0 h 303"/>
                <a:gd name="T4" fmla="*/ 0 w 311"/>
                <a:gd name="T5" fmla="*/ 25 h 303"/>
                <a:gd name="T6" fmla="*/ 26 w 311"/>
                <a:gd name="T7" fmla="*/ 247 h 303"/>
                <a:gd name="T8" fmla="*/ 92 w 311"/>
                <a:gd name="T9" fmla="*/ 263 h 303"/>
                <a:gd name="T10" fmla="*/ 145 w 311"/>
                <a:gd name="T11" fmla="*/ 272 h 303"/>
                <a:gd name="T12" fmla="*/ 132 w 311"/>
                <a:gd name="T13" fmla="*/ 289 h 303"/>
                <a:gd name="T14" fmla="*/ 228 w 311"/>
                <a:gd name="T15" fmla="*/ 303 h 303"/>
                <a:gd name="T16" fmla="*/ 229 w 311"/>
                <a:gd name="T17" fmla="*/ 272 h 303"/>
                <a:gd name="T18" fmla="*/ 219 w 311"/>
                <a:gd name="T19" fmla="*/ 263 h 303"/>
                <a:gd name="T20" fmla="*/ 311 w 311"/>
                <a:gd name="T21" fmla="*/ 233 h 303"/>
                <a:gd name="T22" fmla="*/ 281 w 311"/>
                <a:gd name="T23" fmla="*/ 88 h 303"/>
                <a:gd name="T24" fmla="*/ 295 w 311"/>
                <a:gd name="T25" fmla="*/ 211 h 303"/>
                <a:gd name="T26" fmla="*/ 78 w 311"/>
                <a:gd name="T27" fmla="*/ 118 h 303"/>
                <a:gd name="T28" fmla="*/ 281 w 311"/>
                <a:gd name="T29" fmla="*/ 103 h 303"/>
                <a:gd name="T30" fmla="*/ 92 w 311"/>
                <a:gd name="T31" fmla="*/ 88 h 303"/>
                <a:gd name="T32" fmla="*/ 62 w 311"/>
                <a:gd name="T33" fmla="*/ 190 h 303"/>
                <a:gd name="T34" fmla="*/ 16 w 311"/>
                <a:gd name="T35" fmla="*/ 54 h 303"/>
                <a:gd name="T36" fmla="*/ 154 w 311"/>
                <a:gd name="T37" fmla="*/ 88 h 303"/>
                <a:gd name="T38" fmla="*/ 26 w 311"/>
                <a:gd name="T39" fmla="*/ 15 h 303"/>
                <a:gd name="T40" fmla="*/ 154 w 311"/>
                <a:gd name="T41" fmla="*/ 25 h 303"/>
                <a:gd name="T42" fmla="*/ 16 w 311"/>
                <a:gd name="T43" fmla="*/ 39 h 303"/>
                <a:gd name="T44" fmla="*/ 26 w 311"/>
                <a:gd name="T45" fmla="*/ 15 h 303"/>
                <a:gd name="T46" fmla="*/ 16 w 311"/>
                <a:gd name="T47" fmla="*/ 206 h 303"/>
                <a:gd name="T48" fmla="*/ 62 w 311"/>
                <a:gd name="T49" fmla="*/ 231 h 303"/>
                <a:gd name="T50" fmla="*/ 16 w 311"/>
                <a:gd name="T51" fmla="*/ 221 h 303"/>
                <a:gd name="T52" fmla="*/ 226 w 311"/>
                <a:gd name="T53" fmla="*/ 288 h 303"/>
                <a:gd name="T54" fmla="*/ 147 w 311"/>
                <a:gd name="T55" fmla="*/ 287 h 303"/>
                <a:gd name="T56" fmla="*/ 203 w 311"/>
                <a:gd name="T57" fmla="*/ 263 h 303"/>
                <a:gd name="T58" fmla="*/ 281 w 311"/>
                <a:gd name="T59" fmla="*/ 247 h 303"/>
                <a:gd name="T60" fmla="*/ 78 w 311"/>
                <a:gd name="T61" fmla="*/ 233 h 303"/>
                <a:gd name="T62" fmla="*/ 295 w 311"/>
                <a:gd name="T63" fmla="*/ 227 h 303"/>
                <a:gd name="T64" fmla="*/ 281 w 311"/>
                <a:gd name="T65" fmla="*/ 24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1" h="303">
                  <a:moveTo>
                    <a:pt x="281" y="88"/>
                  </a:moveTo>
                  <a:cubicBezTo>
                    <a:pt x="169" y="88"/>
                    <a:pt x="169" y="88"/>
                    <a:pt x="169" y="8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11"/>
                    <a:pt x="158" y="0"/>
                    <a:pt x="14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35"/>
                    <a:pt x="12" y="247"/>
                    <a:pt x="26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71" y="256"/>
                    <a:pt x="81" y="263"/>
                    <a:pt x="92" y="263"/>
                  </a:cubicBezTo>
                  <a:cubicBezTo>
                    <a:pt x="154" y="263"/>
                    <a:pt x="154" y="263"/>
                    <a:pt x="154" y="263"/>
                  </a:cubicBezTo>
                  <a:cubicBezTo>
                    <a:pt x="153" y="267"/>
                    <a:pt x="150" y="271"/>
                    <a:pt x="145" y="272"/>
                  </a:cubicBezTo>
                  <a:cubicBezTo>
                    <a:pt x="145" y="272"/>
                    <a:pt x="144" y="272"/>
                    <a:pt x="144" y="272"/>
                  </a:cubicBezTo>
                  <a:cubicBezTo>
                    <a:pt x="136" y="273"/>
                    <a:pt x="131" y="280"/>
                    <a:pt x="132" y="289"/>
                  </a:cubicBezTo>
                  <a:cubicBezTo>
                    <a:pt x="132" y="297"/>
                    <a:pt x="138" y="303"/>
                    <a:pt x="145" y="303"/>
                  </a:cubicBezTo>
                  <a:cubicBezTo>
                    <a:pt x="228" y="303"/>
                    <a:pt x="228" y="303"/>
                    <a:pt x="228" y="303"/>
                  </a:cubicBezTo>
                  <a:cubicBezTo>
                    <a:pt x="235" y="303"/>
                    <a:pt x="241" y="297"/>
                    <a:pt x="241" y="289"/>
                  </a:cubicBezTo>
                  <a:cubicBezTo>
                    <a:pt x="242" y="280"/>
                    <a:pt x="237" y="273"/>
                    <a:pt x="229" y="272"/>
                  </a:cubicBezTo>
                  <a:cubicBezTo>
                    <a:pt x="229" y="272"/>
                    <a:pt x="228" y="272"/>
                    <a:pt x="228" y="272"/>
                  </a:cubicBezTo>
                  <a:cubicBezTo>
                    <a:pt x="223" y="271"/>
                    <a:pt x="220" y="267"/>
                    <a:pt x="219" y="263"/>
                  </a:cubicBezTo>
                  <a:cubicBezTo>
                    <a:pt x="281" y="263"/>
                    <a:pt x="281" y="263"/>
                    <a:pt x="281" y="263"/>
                  </a:cubicBezTo>
                  <a:cubicBezTo>
                    <a:pt x="297" y="263"/>
                    <a:pt x="311" y="249"/>
                    <a:pt x="311" y="233"/>
                  </a:cubicBezTo>
                  <a:cubicBezTo>
                    <a:pt x="311" y="118"/>
                    <a:pt x="311" y="118"/>
                    <a:pt x="311" y="118"/>
                  </a:cubicBezTo>
                  <a:cubicBezTo>
                    <a:pt x="311" y="101"/>
                    <a:pt x="297" y="88"/>
                    <a:pt x="281" y="88"/>
                  </a:cubicBezTo>
                  <a:close/>
                  <a:moveTo>
                    <a:pt x="295" y="118"/>
                  </a:moveTo>
                  <a:cubicBezTo>
                    <a:pt x="295" y="211"/>
                    <a:pt x="295" y="211"/>
                    <a:pt x="295" y="211"/>
                  </a:cubicBezTo>
                  <a:cubicBezTo>
                    <a:pt x="78" y="211"/>
                    <a:pt x="78" y="211"/>
                    <a:pt x="78" y="211"/>
                  </a:cubicBezTo>
                  <a:cubicBezTo>
                    <a:pt x="78" y="118"/>
                    <a:pt x="78" y="118"/>
                    <a:pt x="78" y="118"/>
                  </a:cubicBezTo>
                  <a:cubicBezTo>
                    <a:pt x="78" y="110"/>
                    <a:pt x="84" y="103"/>
                    <a:pt x="92" y="103"/>
                  </a:cubicBezTo>
                  <a:cubicBezTo>
                    <a:pt x="281" y="103"/>
                    <a:pt x="281" y="103"/>
                    <a:pt x="281" y="103"/>
                  </a:cubicBezTo>
                  <a:cubicBezTo>
                    <a:pt x="289" y="103"/>
                    <a:pt x="295" y="110"/>
                    <a:pt x="295" y="118"/>
                  </a:cubicBezTo>
                  <a:close/>
                  <a:moveTo>
                    <a:pt x="92" y="88"/>
                  </a:moveTo>
                  <a:cubicBezTo>
                    <a:pt x="76" y="88"/>
                    <a:pt x="62" y="101"/>
                    <a:pt x="62" y="118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16" y="190"/>
                    <a:pt x="16" y="190"/>
                    <a:pt x="16" y="190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54" y="54"/>
                    <a:pt x="154" y="54"/>
                    <a:pt x="154" y="54"/>
                  </a:cubicBezTo>
                  <a:cubicBezTo>
                    <a:pt x="154" y="88"/>
                    <a:pt x="154" y="88"/>
                    <a:pt x="154" y="88"/>
                  </a:cubicBezTo>
                  <a:lnTo>
                    <a:pt x="92" y="88"/>
                  </a:lnTo>
                  <a:close/>
                  <a:moveTo>
                    <a:pt x="26" y="15"/>
                  </a:moveTo>
                  <a:cubicBezTo>
                    <a:pt x="144" y="15"/>
                    <a:pt x="144" y="15"/>
                    <a:pt x="144" y="15"/>
                  </a:cubicBezTo>
                  <a:cubicBezTo>
                    <a:pt x="149" y="15"/>
                    <a:pt x="154" y="19"/>
                    <a:pt x="154" y="25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19"/>
                    <a:pt x="20" y="15"/>
                    <a:pt x="26" y="15"/>
                  </a:cubicBezTo>
                  <a:close/>
                  <a:moveTo>
                    <a:pt x="16" y="221"/>
                  </a:moveTo>
                  <a:cubicBezTo>
                    <a:pt x="16" y="206"/>
                    <a:pt x="16" y="206"/>
                    <a:pt x="16" y="206"/>
                  </a:cubicBezTo>
                  <a:cubicBezTo>
                    <a:pt x="62" y="206"/>
                    <a:pt x="62" y="206"/>
                    <a:pt x="62" y="206"/>
                  </a:cubicBezTo>
                  <a:cubicBezTo>
                    <a:pt x="62" y="231"/>
                    <a:pt x="62" y="231"/>
                    <a:pt x="62" y="231"/>
                  </a:cubicBezTo>
                  <a:cubicBezTo>
                    <a:pt x="26" y="231"/>
                    <a:pt x="26" y="231"/>
                    <a:pt x="26" y="231"/>
                  </a:cubicBezTo>
                  <a:cubicBezTo>
                    <a:pt x="20" y="231"/>
                    <a:pt x="16" y="227"/>
                    <a:pt x="16" y="221"/>
                  </a:cubicBezTo>
                  <a:close/>
                  <a:moveTo>
                    <a:pt x="226" y="287"/>
                  </a:moveTo>
                  <a:cubicBezTo>
                    <a:pt x="226" y="287"/>
                    <a:pt x="226" y="288"/>
                    <a:pt x="226" y="288"/>
                  </a:cubicBezTo>
                  <a:cubicBezTo>
                    <a:pt x="147" y="288"/>
                    <a:pt x="147" y="288"/>
                    <a:pt x="147" y="288"/>
                  </a:cubicBezTo>
                  <a:cubicBezTo>
                    <a:pt x="147" y="288"/>
                    <a:pt x="147" y="287"/>
                    <a:pt x="147" y="287"/>
                  </a:cubicBezTo>
                  <a:cubicBezTo>
                    <a:pt x="161" y="286"/>
                    <a:pt x="168" y="273"/>
                    <a:pt x="170" y="263"/>
                  </a:cubicBezTo>
                  <a:cubicBezTo>
                    <a:pt x="203" y="263"/>
                    <a:pt x="203" y="263"/>
                    <a:pt x="203" y="263"/>
                  </a:cubicBezTo>
                  <a:cubicBezTo>
                    <a:pt x="205" y="273"/>
                    <a:pt x="212" y="286"/>
                    <a:pt x="226" y="287"/>
                  </a:cubicBezTo>
                  <a:close/>
                  <a:moveTo>
                    <a:pt x="281" y="247"/>
                  </a:moveTo>
                  <a:cubicBezTo>
                    <a:pt x="92" y="247"/>
                    <a:pt x="92" y="247"/>
                    <a:pt x="92" y="247"/>
                  </a:cubicBezTo>
                  <a:cubicBezTo>
                    <a:pt x="84" y="247"/>
                    <a:pt x="78" y="241"/>
                    <a:pt x="78" y="233"/>
                  </a:cubicBezTo>
                  <a:cubicBezTo>
                    <a:pt x="78" y="227"/>
                    <a:pt x="78" y="227"/>
                    <a:pt x="78" y="227"/>
                  </a:cubicBezTo>
                  <a:cubicBezTo>
                    <a:pt x="295" y="227"/>
                    <a:pt x="295" y="227"/>
                    <a:pt x="295" y="227"/>
                  </a:cubicBezTo>
                  <a:cubicBezTo>
                    <a:pt x="295" y="233"/>
                    <a:pt x="295" y="233"/>
                    <a:pt x="295" y="233"/>
                  </a:cubicBezTo>
                  <a:cubicBezTo>
                    <a:pt x="295" y="241"/>
                    <a:pt x="289" y="247"/>
                    <a:pt x="281" y="24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71AFCBB9-F5A1-44D9-9052-40BE3CCD2C5A}"/>
              </a:ext>
            </a:extLst>
          </p:cNvPr>
          <p:cNvGrpSpPr/>
          <p:nvPr/>
        </p:nvGrpSpPr>
        <p:grpSpPr>
          <a:xfrm>
            <a:off x="8559763" y="1365102"/>
            <a:ext cx="576492" cy="576490"/>
            <a:chOff x="8225205" y="1249202"/>
            <a:chExt cx="576492" cy="576490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3D1D194-2D3B-413C-8E0A-91F60913BFE9}"/>
                </a:ext>
              </a:extLst>
            </p:cNvPr>
            <p:cNvSpPr/>
            <p:nvPr/>
          </p:nvSpPr>
          <p:spPr>
            <a:xfrm>
              <a:off x="8225205" y="1249202"/>
              <a:ext cx="576492" cy="57649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Freeform 133">
              <a:extLst>
                <a:ext uri="{FF2B5EF4-FFF2-40B4-BE49-F238E27FC236}">
                  <a16:creationId xmlns:a16="http://schemas.microsoft.com/office/drawing/2014/main" id="{B5112DEC-1072-4A3B-A1AB-C76DF2331C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22328" y="1418329"/>
              <a:ext cx="387080" cy="260757"/>
            </a:xfrm>
            <a:custGeom>
              <a:avLst/>
              <a:gdLst>
                <a:gd name="T0" fmla="*/ 279 w 352"/>
                <a:gd name="T1" fmla="*/ 5 h 237"/>
                <a:gd name="T2" fmla="*/ 199 w 352"/>
                <a:gd name="T3" fmla="*/ 3 h 237"/>
                <a:gd name="T4" fmla="*/ 120 w 352"/>
                <a:gd name="T5" fmla="*/ 9 h 237"/>
                <a:gd name="T6" fmla="*/ 36 w 352"/>
                <a:gd name="T7" fmla="*/ 15 h 237"/>
                <a:gd name="T8" fmla="*/ 24 w 352"/>
                <a:gd name="T9" fmla="*/ 108 h 237"/>
                <a:gd name="T10" fmla="*/ 35 w 352"/>
                <a:gd name="T11" fmla="*/ 161 h 237"/>
                <a:gd name="T12" fmla="*/ 66 w 352"/>
                <a:gd name="T13" fmla="*/ 188 h 237"/>
                <a:gd name="T14" fmla="*/ 102 w 352"/>
                <a:gd name="T15" fmla="*/ 210 h 237"/>
                <a:gd name="T16" fmla="*/ 146 w 352"/>
                <a:gd name="T17" fmla="*/ 223 h 237"/>
                <a:gd name="T18" fmla="*/ 182 w 352"/>
                <a:gd name="T19" fmla="*/ 237 h 237"/>
                <a:gd name="T20" fmla="*/ 236 w 352"/>
                <a:gd name="T21" fmla="*/ 217 h 237"/>
                <a:gd name="T22" fmla="*/ 275 w 352"/>
                <a:gd name="T23" fmla="*/ 179 h 237"/>
                <a:gd name="T24" fmla="*/ 291 w 352"/>
                <a:gd name="T25" fmla="*/ 135 h 237"/>
                <a:gd name="T26" fmla="*/ 344 w 352"/>
                <a:gd name="T27" fmla="*/ 44 h 237"/>
                <a:gd name="T28" fmla="*/ 62 w 352"/>
                <a:gd name="T29" fmla="*/ 97 h 237"/>
                <a:gd name="T30" fmla="*/ 50 w 352"/>
                <a:gd name="T31" fmla="*/ 135 h 237"/>
                <a:gd name="T32" fmla="*/ 51 w 352"/>
                <a:gd name="T33" fmla="*/ 161 h 237"/>
                <a:gd name="T34" fmla="*/ 81 w 352"/>
                <a:gd name="T35" fmla="*/ 127 h 237"/>
                <a:gd name="T36" fmla="*/ 97 w 352"/>
                <a:gd name="T37" fmla="*/ 126 h 237"/>
                <a:gd name="T38" fmla="*/ 94 w 352"/>
                <a:gd name="T39" fmla="*/ 146 h 237"/>
                <a:gd name="T40" fmla="*/ 70 w 352"/>
                <a:gd name="T41" fmla="*/ 169 h 237"/>
                <a:gd name="T42" fmla="*/ 84 w 352"/>
                <a:gd name="T43" fmla="*/ 177 h 237"/>
                <a:gd name="T44" fmla="*/ 120 w 352"/>
                <a:gd name="T45" fmla="*/ 158 h 237"/>
                <a:gd name="T46" fmla="*/ 120 w 352"/>
                <a:gd name="T47" fmla="*/ 212 h 237"/>
                <a:gd name="T48" fmla="*/ 131 w 352"/>
                <a:gd name="T49" fmla="*/ 184 h 237"/>
                <a:gd name="T50" fmla="*/ 150 w 352"/>
                <a:gd name="T51" fmla="*/ 192 h 237"/>
                <a:gd name="T52" fmla="*/ 281 w 352"/>
                <a:gd name="T53" fmla="*/ 159 h 237"/>
                <a:gd name="T54" fmla="*/ 228 w 352"/>
                <a:gd name="T55" fmla="*/ 123 h 237"/>
                <a:gd name="T56" fmla="*/ 220 w 352"/>
                <a:gd name="T57" fmla="*/ 131 h 237"/>
                <a:gd name="T58" fmla="*/ 255 w 352"/>
                <a:gd name="T59" fmla="*/ 169 h 237"/>
                <a:gd name="T60" fmla="*/ 256 w 352"/>
                <a:gd name="T61" fmla="*/ 186 h 237"/>
                <a:gd name="T62" fmla="*/ 200 w 352"/>
                <a:gd name="T63" fmla="*/ 167 h 237"/>
                <a:gd name="T64" fmla="*/ 225 w 352"/>
                <a:gd name="T65" fmla="*/ 206 h 237"/>
                <a:gd name="T66" fmla="*/ 191 w 352"/>
                <a:gd name="T67" fmla="*/ 185 h 237"/>
                <a:gd name="T68" fmla="*/ 188 w 352"/>
                <a:gd name="T69" fmla="*/ 184 h 237"/>
                <a:gd name="T70" fmla="*/ 185 w 352"/>
                <a:gd name="T71" fmla="*/ 184 h 237"/>
                <a:gd name="T72" fmla="*/ 182 w 352"/>
                <a:gd name="T73" fmla="*/ 185 h 237"/>
                <a:gd name="T74" fmla="*/ 181 w 352"/>
                <a:gd name="T75" fmla="*/ 186 h 237"/>
                <a:gd name="T76" fmla="*/ 179 w 352"/>
                <a:gd name="T77" fmla="*/ 189 h 237"/>
                <a:gd name="T78" fmla="*/ 179 w 352"/>
                <a:gd name="T79" fmla="*/ 191 h 237"/>
                <a:gd name="T80" fmla="*/ 179 w 352"/>
                <a:gd name="T81" fmla="*/ 194 h 237"/>
                <a:gd name="T82" fmla="*/ 181 w 352"/>
                <a:gd name="T83" fmla="*/ 197 h 237"/>
                <a:gd name="T84" fmla="*/ 191 w 352"/>
                <a:gd name="T85" fmla="*/ 207 h 237"/>
                <a:gd name="T86" fmla="*/ 162 w 352"/>
                <a:gd name="T87" fmla="*/ 206 h 237"/>
                <a:gd name="T88" fmla="*/ 139 w 352"/>
                <a:gd name="T89" fmla="*/ 165 h 237"/>
                <a:gd name="T90" fmla="*/ 116 w 352"/>
                <a:gd name="T91" fmla="*/ 139 h 237"/>
                <a:gd name="T92" fmla="*/ 89 w 352"/>
                <a:gd name="T93" fmla="*/ 107 h 237"/>
                <a:gd name="T94" fmla="*/ 43 w 352"/>
                <a:gd name="T95" fmla="*/ 89 h 237"/>
                <a:gd name="T96" fmla="*/ 48 w 352"/>
                <a:gd name="T97" fmla="*/ 24 h 237"/>
                <a:gd name="T98" fmla="*/ 128 w 352"/>
                <a:gd name="T99" fmla="*/ 22 h 237"/>
                <a:gd name="T100" fmla="*/ 140 w 352"/>
                <a:gd name="T101" fmla="*/ 58 h 237"/>
                <a:gd name="T102" fmla="*/ 185 w 352"/>
                <a:gd name="T103" fmla="*/ 69 h 237"/>
                <a:gd name="T104" fmla="*/ 283 w 352"/>
                <a:gd name="T105" fmla="*/ 153 h 237"/>
                <a:gd name="T106" fmla="*/ 274 w 352"/>
                <a:gd name="T107" fmla="*/ 118 h 237"/>
                <a:gd name="T108" fmla="*/ 207 w 352"/>
                <a:gd name="T109" fmla="*/ 52 h 237"/>
                <a:gd name="T110" fmla="*/ 155 w 352"/>
                <a:gd name="T111" fmla="*/ 53 h 237"/>
                <a:gd name="T112" fmla="*/ 212 w 352"/>
                <a:gd name="T113" fmla="*/ 22 h 237"/>
                <a:gd name="T114" fmla="*/ 288 w 352"/>
                <a:gd name="T115" fmla="*/ 18 h 237"/>
                <a:gd name="T116" fmla="*/ 331 w 352"/>
                <a:gd name="T117" fmla="*/ 7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2" h="237">
                  <a:moveTo>
                    <a:pt x="344" y="44"/>
                  </a:moveTo>
                  <a:cubicBezTo>
                    <a:pt x="317" y="11"/>
                    <a:pt x="317" y="11"/>
                    <a:pt x="317" y="11"/>
                  </a:cubicBezTo>
                  <a:cubicBezTo>
                    <a:pt x="311" y="4"/>
                    <a:pt x="303" y="0"/>
                    <a:pt x="294" y="0"/>
                  </a:cubicBezTo>
                  <a:cubicBezTo>
                    <a:pt x="289" y="0"/>
                    <a:pt x="284" y="2"/>
                    <a:pt x="279" y="5"/>
                  </a:cubicBezTo>
                  <a:cubicBezTo>
                    <a:pt x="258" y="19"/>
                    <a:pt x="258" y="19"/>
                    <a:pt x="258" y="19"/>
                  </a:cubicBezTo>
                  <a:cubicBezTo>
                    <a:pt x="252" y="22"/>
                    <a:pt x="241" y="22"/>
                    <a:pt x="235" y="19"/>
                  </a:cubicBezTo>
                  <a:cubicBezTo>
                    <a:pt x="220" y="9"/>
                    <a:pt x="220" y="9"/>
                    <a:pt x="220" y="9"/>
                  </a:cubicBezTo>
                  <a:cubicBezTo>
                    <a:pt x="214" y="5"/>
                    <a:pt x="207" y="3"/>
                    <a:pt x="199" y="3"/>
                  </a:cubicBezTo>
                  <a:cubicBezTo>
                    <a:pt x="192" y="3"/>
                    <a:pt x="185" y="5"/>
                    <a:pt x="180" y="7"/>
                  </a:cubicBezTo>
                  <a:cubicBezTo>
                    <a:pt x="176" y="10"/>
                    <a:pt x="176" y="10"/>
                    <a:pt x="176" y="10"/>
                  </a:cubicBezTo>
                  <a:cubicBezTo>
                    <a:pt x="160" y="5"/>
                    <a:pt x="160" y="5"/>
                    <a:pt x="160" y="5"/>
                  </a:cubicBezTo>
                  <a:cubicBezTo>
                    <a:pt x="148" y="1"/>
                    <a:pt x="131" y="3"/>
                    <a:pt x="120" y="9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08" y="17"/>
                    <a:pt x="96" y="17"/>
                    <a:pt x="89" y="14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1" y="0"/>
                    <a:pt x="44" y="4"/>
                    <a:pt x="36" y="15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0" y="59"/>
                    <a:pt x="1" y="76"/>
                    <a:pt x="12" y="85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13" y="119"/>
                    <a:pt x="13" y="135"/>
                    <a:pt x="24" y="146"/>
                  </a:cubicBezTo>
                  <a:cubicBezTo>
                    <a:pt x="24" y="146"/>
                    <a:pt x="24" y="146"/>
                    <a:pt x="24" y="146"/>
                  </a:cubicBezTo>
                  <a:cubicBezTo>
                    <a:pt x="28" y="150"/>
                    <a:pt x="32" y="152"/>
                    <a:pt x="37" y="153"/>
                  </a:cubicBezTo>
                  <a:cubicBezTo>
                    <a:pt x="36" y="156"/>
                    <a:pt x="35" y="158"/>
                    <a:pt x="35" y="161"/>
                  </a:cubicBezTo>
                  <a:cubicBezTo>
                    <a:pt x="35" y="168"/>
                    <a:pt x="38" y="175"/>
                    <a:pt x="43" y="180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9" y="185"/>
                    <a:pt x="55" y="188"/>
                    <a:pt x="62" y="188"/>
                  </a:cubicBezTo>
                  <a:cubicBezTo>
                    <a:pt x="64" y="188"/>
                    <a:pt x="65" y="188"/>
                    <a:pt x="66" y="188"/>
                  </a:cubicBezTo>
                  <a:cubicBezTo>
                    <a:pt x="67" y="193"/>
                    <a:pt x="69" y="199"/>
                    <a:pt x="73" y="203"/>
                  </a:cubicBezTo>
                  <a:cubicBezTo>
                    <a:pt x="74" y="204"/>
                    <a:pt x="74" y="204"/>
                    <a:pt x="74" y="204"/>
                  </a:cubicBezTo>
                  <a:cubicBezTo>
                    <a:pt x="79" y="209"/>
                    <a:pt x="86" y="211"/>
                    <a:pt x="93" y="211"/>
                  </a:cubicBezTo>
                  <a:cubicBezTo>
                    <a:pt x="96" y="211"/>
                    <a:pt x="99" y="211"/>
                    <a:pt x="102" y="210"/>
                  </a:cubicBezTo>
                  <a:cubicBezTo>
                    <a:pt x="103" y="214"/>
                    <a:pt x="105" y="219"/>
                    <a:pt x="109" y="222"/>
                  </a:cubicBezTo>
                  <a:cubicBezTo>
                    <a:pt x="109" y="223"/>
                    <a:pt x="109" y="223"/>
                    <a:pt x="109" y="223"/>
                  </a:cubicBezTo>
                  <a:cubicBezTo>
                    <a:pt x="114" y="228"/>
                    <a:pt x="121" y="230"/>
                    <a:pt x="128" y="230"/>
                  </a:cubicBezTo>
                  <a:cubicBezTo>
                    <a:pt x="135" y="230"/>
                    <a:pt x="141" y="228"/>
                    <a:pt x="146" y="223"/>
                  </a:cubicBezTo>
                  <a:cubicBezTo>
                    <a:pt x="152" y="217"/>
                    <a:pt x="152" y="217"/>
                    <a:pt x="152" y="217"/>
                  </a:cubicBezTo>
                  <a:cubicBezTo>
                    <a:pt x="163" y="229"/>
                    <a:pt x="163" y="229"/>
                    <a:pt x="163" y="229"/>
                  </a:cubicBezTo>
                  <a:cubicBezTo>
                    <a:pt x="168" y="234"/>
                    <a:pt x="175" y="237"/>
                    <a:pt x="182" y="237"/>
                  </a:cubicBezTo>
                  <a:cubicBezTo>
                    <a:pt x="182" y="237"/>
                    <a:pt x="182" y="237"/>
                    <a:pt x="182" y="237"/>
                  </a:cubicBezTo>
                  <a:cubicBezTo>
                    <a:pt x="188" y="237"/>
                    <a:pt x="195" y="234"/>
                    <a:pt x="199" y="229"/>
                  </a:cubicBezTo>
                  <a:cubicBezTo>
                    <a:pt x="202" y="227"/>
                    <a:pt x="204" y="223"/>
                    <a:pt x="205" y="220"/>
                  </a:cubicBezTo>
                  <a:cubicBezTo>
                    <a:pt x="209" y="223"/>
                    <a:pt x="214" y="224"/>
                    <a:pt x="219" y="224"/>
                  </a:cubicBezTo>
                  <a:cubicBezTo>
                    <a:pt x="225" y="224"/>
                    <a:pt x="231" y="222"/>
                    <a:pt x="236" y="217"/>
                  </a:cubicBezTo>
                  <a:cubicBezTo>
                    <a:pt x="240" y="213"/>
                    <a:pt x="242" y="209"/>
                    <a:pt x="243" y="204"/>
                  </a:cubicBezTo>
                  <a:cubicBezTo>
                    <a:pt x="245" y="204"/>
                    <a:pt x="247" y="204"/>
                    <a:pt x="248" y="204"/>
                  </a:cubicBezTo>
                  <a:cubicBezTo>
                    <a:pt x="255" y="204"/>
                    <a:pt x="262" y="202"/>
                    <a:pt x="267" y="197"/>
                  </a:cubicBezTo>
                  <a:cubicBezTo>
                    <a:pt x="272" y="192"/>
                    <a:pt x="275" y="186"/>
                    <a:pt x="275" y="179"/>
                  </a:cubicBezTo>
                  <a:cubicBezTo>
                    <a:pt x="275" y="178"/>
                    <a:pt x="275" y="178"/>
                    <a:pt x="275" y="177"/>
                  </a:cubicBezTo>
                  <a:cubicBezTo>
                    <a:pt x="281" y="177"/>
                    <a:pt x="287" y="175"/>
                    <a:pt x="291" y="171"/>
                  </a:cubicBezTo>
                  <a:cubicBezTo>
                    <a:pt x="296" y="166"/>
                    <a:pt x="299" y="160"/>
                    <a:pt x="299" y="154"/>
                  </a:cubicBezTo>
                  <a:cubicBezTo>
                    <a:pt x="299" y="147"/>
                    <a:pt x="296" y="140"/>
                    <a:pt x="291" y="135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4" y="133"/>
                    <a:pt x="297" y="131"/>
                    <a:pt x="300" y="128"/>
                  </a:cubicBezTo>
                  <a:cubicBezTo>
                    <a:pt x="342" y="82"/>
                    <a:pt x="342" y="82"/>
                    <a:pt x="342" y="82"/>
                  </a:cubicBezTo>
                  <a:cubicBezTo>
                    <a:pt x="352" y="72"/>
                    <a:pt x="352" y="55"/>
                    <a:pt x="344" y="44"/>
                  </a:cubicBezTo>
                  <a:close/>
                  <a:moveTo>
                    <a:pt x="35" y="135"/>
                  </a:moveTo>
                  <a:cubicBezTo>
                    <a:pt x="30" y="130"/>
                    <a:pt x="30" y="124"/>
                    <a:pt x="35" y="119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6" y="98"/>
                    <a:pt x="59" y="97"/>
                    <a:pt x="62" y="97"/>
                  </a:cubicBezTo>
                  <a:cubicBezTo>
                    <a:pt x="65" y="97"/>
                    <a:pt x="67" y="98"/>
                    <a:pt x="69" y="100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74" y="105"/>
                    <a:pt x="74" y="111"/>
                    <a:pt x="70" y="116"/>
                  </a:cubicBezTo>
                  <a:cubicBezTo>
                    <a:pt x="50" y="135"/>
                    <a:pt x="50" y="135"/>
                    <a:pt x="50" y="135"/>
                  </a:cubicBezTo>
                  <a:cubicBezTo>
                    <a:pt x="46" y="139"/>
                    <a:pt x="39" y="139"/>
                    <a:pt x="35" y="135"/>
                  </a:cubicBezTo>
                  <a:close/>
                  <a:moveTo>
                    <a:pt x="55" y="169"/>
                  </a:moveTo>
                  <a:cubicBezTo>
                    <a:pt x="54" y="169"/>
                    <a:pt x="54" y="169"/>
                    <a:pt x="54" y="169"/>
                  </a:cubicBezTo>
                  <a:cubicBezTo>
                    <a:pt x="52" y="167"/>
                    <a:pt x="51" y="164"/>
                    <a:pt x="51" y="161"/>
                  </a:cubicBezTo>
                  <a:cubicBezTo>
                    <a:pt x="51" y="158"/>
                    <a:pt x="52" y="156"/>
                    <a:pt x="54" y="153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1" y="146"/>
                    <a:pt x="61" y="146"/>
                    <a:pt x="61" y="146"/>
                  </a:cubicBezTo>
                  <a:cubicBezTo>
                    <a:pt x="81" y="127"/>
                    <a:pt x="81" y="127"/>
                    <a:pt x="81" y="127"/>
                  </a:cubicBezTo>
                  <a:cubicBezTo>
                    <a:pt x="81" y="127"/>
                    <a:pt x="81" y="126"/>
                    <a:pt x="81" y="126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4" y="124"/>
                    <a:pt x="87" y="123"/>
                    <a:pt x="90" y="123"/>
                  </a:cubicBezTo>
                  <a:cubicBezTo>
                    <a:pt x="92" y="123"/>
                    <a:pt x="95" y="124"/>
                    <a:pt x="97" y="126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00" y="128"/>
                    <a:pt x="101" y="131"/>
                    <a:pt x="101" y="134"/>
                  </a:cubicBezTo>
                  <a:cubicBezTo>
                    <a:pt x="101" y="137"/>
                    <a:pt x="100" y="140"/>
                    <a:pt x="98" y="142"/>
                  </a:cubicBezTo>
                  <a:cubicBezTo>
                    <a:pt x="94" y="146"/>
                    <a:pt x="94" y="146"/>
                    <a:pt x="94" y="146"/>
                  </a:cubicBezTo>
                  <a:cubicBezTo>
                    <a:pt x="94" y="146"/>
                    <a:pt x="94" y="146"/>
                    <a:pt x="93" y="146"/>
                  </a:cubicBezTo>
                  <a:cubicBezTo>
                    <a:pt x="73" y="166"/>
                    <a:pt x="73" y="166"/>
                    <a:pt x="73" y="166"/>
                  </a:cubicBezTo>
                  <a:cubicBezTo>
                    <a:pt x="73" y="166"/>
                    <a:pt x="73" y="166"/>
                    <a:pt x="73" y="166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6" y="174"/>
                    <a:pt x="59" y="174"/>
                    <a:pt x="55" y="169"/>
                  </a:cubicBezTo>
                  <a:close/>
                  <a:moveTo>
                    <a:pt x="85" y="193"/>
                  </a:moveTo>
                  <a:cubicBezTo>
                    <a:pt x="84" y="192"/>
                    <a:pt x="84" y="192"/>
                    <a:pt x="84" y="192"/>
                  </a:cubicBezTo>
                  <a:cubicBezTo>
                    <a:pt x="80" y="188"/>
                    <a:pt x="80" y="181"/>
                    <a:pt x="84" y="177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6" y="155"/>
                    <a:pt x="109" y="154"/>
                    <a:pt x="112" y="154"/>
                  </a:cubicBezTo>
                  <a:cubicBezTo>
                    <a:pt x="115" y="154"/>
                    <a:pt x="118" y="155"/>
                    <a:pt x="120" y="157"/>
                  </a:cubicBezTo>
                  <a:cubicBezTo>
                    <a:pt x="120" y="158"/>
                    <a:pt x="120" y="158"/>
                    <a:pt x="120" y="158"/>
                  </a:cubicBezTo>
                  <a:cubicBezTo>
                    <a:pt x="125" y="162"/>
                    <a:pt x="125" y="169"/>
                    <a:pt x="120" y="173"/>
                  </a:cubicBezTo>
                  <a:cubicBezTo>
                    <a:pt x="100" y="193"/>
                    <a:pt x="100" y="193"/>
                    <a:pt x="100" y="193"/>
                  </a:cubicBezTo>
                  <a:cubicBezTo>
                    <a:pt x="96" y="197"/>
                    <a:pt x="89" y="197"/>
                    <a:pt x="85" y="193"/>
                  </a:cubicBezTo>
                  <a:close/>
                  <a:moveTo>
                    <a:pt x="120" y="212"/>
                  </a:moveTo>
                  <a:cubicBezTo>
                    <a:pt x="119" y="211"/>
                    <a:pt x="119" y="211"/>
                    <a:pt x="119" y="211"/>
                  </a:cubicBezTo>
                  <a:cubicBezTo>
                    <a:pt x="117" y="209"/>
                    <a:pt x="116" y="206"/>
                    <a:pt x="116" y="203"/>
                  </a:cubicBezTo>
                  <a:cubicBezTo>
                    <a:pt x="116" y="200"/>
                    <a:pt x="117" y="198"/>
                    <a:pt x="119" y="196"/>
                  </a:cubicBezTo>
                  <a:cubicBezTo>
                    <a:pt x="131" y="184"/>
                    <a:pt x="131" y="184"/>
                    <a:pt x="131" y="184"/>
                  </a:cubicBezTo>
                  <a:cubicBezTo>
                    <a:pt x="133" y="182"/>
                    <a:pt x="136" y="181"/>
                    <a:pt x="139" y="181"/>
                  </a:cubicBezTo>
                  <a:cubicBezTo>
                    <a:pt x="142" y="181"/>
                    <a:pt x="145" y="182"/>
                    <a:pt x="147" y="184"/>
                  </a:cubicBezTo>
                  <a:cubicBezTo>
                    <a:pt x="147" y="184"/>
                    <a:pt x="147" y="184"/>
                    <a:pt x="147" y="184"/>
                  </a:cubicBezTo>
                  <a:cubicBezTo>
                    <a:pt x="149" y="187"/>
                    <a:pt x="150" y="189"/>
                    <a:pt x="150" y="192"/>
                  </a:cubicBezTo>
                  <a:cubicBezTo>
                    <a:pt x="150" y="195"/>
                    <a:pt x="149" y="198"/>
                    <a:pt x="147" y="200"/>
                  </a:cubicBezTo>
                  <a:cubicBezTo>
                    <a:pt x="135" y="212"/>
                    <a:pt x="135" y="212"/>
                    <a:pt x="135" y="212"/>
                  </a:cubicBezTo>
                  <a:cubicBezTo>
                    <a:pt x="131" y="216"/>
                    <a:pt x="124" y="216"/>
                    <a:pt x="120" y="212"/>
                  </a:cubicBezTo>
                  <a:close/>
                  <a:moveTo>
                    <a:pt x="281" y="159"/>
                  </a:moveTo>
                  <a:cubicBezTo>
                    <a:pt x="277" y="163"/>
                    <a:pt x="270" y="163"/>
                    <a:pt x="266" y="158"/>
                  </a:cubicBezTo>
                  <a:cubicBezTo>
                    <a:pt x="239" y="132"/>
                    <a:pt x="239" y="132"/>
                    <a:pt x="239" y="132"/>
                  </a:cubicBezTo>
                  <a:cubicBezTo>
                    <a:pt x="234" y="126"/>
                    <a:pt x="234" y="126"/>
                    <a:pt x="234" y="126"/>
                  </a:cubicBezTo>
                  <a:cubicBezTo>
                    <a:pt x="232" y="124"/>
                    <a:pt x="230" y="123"/>
                    <a:pt x="228" y="123"/>
                  </a:cubicBezTo>
                  <a:cubicBezTo>
                    <a:pt x="228" y="123"/>
                    <a:pt x="227" y="123"/>
                    <a:pt x="227" y="124"/>
                  </a:cubicBezTo>
                  <a:cubicBezTo>
                    <a:pt x="226" y="124"/>
                    <a:pt x="226" y="124"/>
                    <a:pt x="225" y="124"/>
                  </a:cubicBezTo>
                  <a:cubicBezTo>
                    <a:pt x="224" y="124"/>
                    <a:pt x="223" y="125"/>
                    <a:pt x="223" y="126"/>
                  </a:cubicBezTo>
                  <a:cubicBezTo>
                    <a:pt x="221" y="127"/>
                    <a:pt x="221" y="129"/>
                    <a:pt x="220" y="131"/>
                  </a:cubicBezTo>
                  <a:cubicBezTo>
                    <a:pt x="220" y="131"/>
                    <a:pt x="220" y="131"/>
                    <a:pt x="220" y="131"/>
                  </a:cubicBezTo>
                  <a:cubicBezTo>
                    <a:pt x="220" y="131"/>
                    <a:pt x="220" y="131"/>
                    <a:pt x="220" y="131"/>
                  </a:cubicBezTo>
                  <a:cubicBezTo>
                    <a:pt x="221" y="133"/>
                    <a:pt x="221" y="135"/>
                    <a:pt x="223" y="137"/>
                  </a:cubicBezTo>
                  <a:cubicBezTo>
                    <a:pt x="255" y="169"/>
                    <a:pt x="255" y="169"/>
                    <a:pt x="255" y="169"/>
                  </a:cubicBezTo>
                  <a:cubicBezTo>
                    <a:pt x="255" y="169"/>
                    <a:pt x="255" y="169"/>
                    <a:pt x="255" y="169"/>
                  </a:cubicBezTo>
                  <a:cubicBezTo>
                    <a:pt x="257" y="171"/>
                    <a:pt x="257" y="171"/>
                    <a:pt x="257" y="171"/>
                  </a:cubicBezTo>
                  <a:cubicBezTo>
                    <a:pt x="259" y="173"/>
                    <a:pt x="260" y="175"/>
                    <a:pt x="260" y="178"/>
                  </a:cubicBezTo>
                  <a:cubicBezTo>
                    <a:pt x="260" y="181"/>
                    <a:pt x="259" y="184"/>
                    <a:pt x="256" y="186"/>
                  </a:cubicBezTo>
                  <a:cubicBezTo>
                    <a:pt x="252" y="190"/>
                    <a:pt x="244" y="190"/>
                    <a:pt x="240" y="185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08" y="153"/>
                    <a:pt x="203" y="153"/>
                    <a:pt x="200" y="156"/>
                  </a:cubicBezTo>
                  <a:cubicBezTo>
                    <a:pt x="197" y="159"/>
                    <a:pt x="197" y="164"/>
                    <a:pt x="200" y="167"/>
                  </a:cubicBezTo>
                  <a:cubicBezTo>
                    <a:pt x="202" y="169"/>
                    <a:pt x="202" y="169"/>
                    <a:pt x="202" y="169"/>
                  </a:cubicBezTo>
                  <a:cubicBezTo>
                    <a:pt x="225" y="192"/>
                    <a:pt x="225" y="192"/>
                    <a:pt x="225" y="192"/>
                  </a:cubicBezTo>
                  <a:cubicBezTo>
                    <a:pt x="227" y="194"/>
                    <a:pt x="228" y="197"/>
                    <a:pt x="228" y="200"/>
                  </a:cubicBezTo>
                  <a:cubicBezTo>
                    <a:pt x="228" y="202"/>
                    <a:pt x="227" y="204"/>
                    <a:pt x="225" y="206"/>
                  </a:cubicBezTo>
                  <a:cubicBezTo>
                    <a:pt x="222" y="210"/>
                    <a:pt x="215" y="209"/>
                    <a:pt x="211" y="205"/>
                  </a:cubicBezTo>
                  <a:cubicBezTo>
                    <a:pt x="192" y="186"/>
                    <a:pt x="192" y="186"/>
                    <a:pt x="192" y="186"/>
                  </a:cubicBezTo>
                  <a:cubicBezTo>
                    <a:pt x="192" y="186"/>
                    <a:pt x="191" y="186"/>
                    <a:pt x="191" y="185"/>
                  </a:cubicBezTo>
                  <a:cubicBezTo>
                    <a:pt x="191" y="185"/>
                    <a:pt x="191" y="185"/>
                    <a:pt x="191" y="185"/>
                  </a:cubicBezTo>
                  <a:cubicBezTo>
                    <a:pt x="190" y="185"/>
                    <a:pt x="190" y="185"/>
                    <a:pt x="190" y="185"/>
                  </a:cubicBezTo>
                  <a:cubicBezTo>
                    <a:pt x="190" y="185"/>
                    <a:pt x="190" y="184"/>
                    <a:pt x="189" y="184"/>
                  </a:cubicBezTo>
                  <a:cubicBezTo>
                    <a:pt x="189" y="184"/>
                    <a:pt x="189" y="184"/>
                    <a:pt x="189" y="184"/>
                  </a:cubicBezTo>
                  <a:cubicBezTo>
                    <a:pt x="188" y="184"/>
                    <a:pt x="188" y="184"/>
                    <a:pt x="188" y="184"/>
                  </a:cubicBezTo>
                  <a:cubicBezTo>
                    <a:pt x="188" y="184"/>
                    <a:pt x="187" y="184"/>
                    <a:pt x="187" y="184"/>
                  </a:cubicBezTo>
                  <a:cubicBezTo>
                    <a:pt x="187" y="184"/>
                    <a:pt x="187" y="184"/>
                    <a:pt x="187" y="184"/>
                  </a:cubicBezTo>
                  <a:cubicBezTo>
                    <a:pt x="186" y="184"/>
                    <a:pt x="186" y="184"/>
                    <a:pt x="186" y="184"/>
                  </a:cubicBezTo>
                  <a:cubicBezTo>
                    <a:pt x="186" y="184"/>
                    <a:pt x="185" y="184"/>
                    <a:pt x="185" y="184"/>
                  </a:cubicBezTo>
                  <a:cubicBezTo>
                    <a:pt x="185" y="184"/>
                    <a:pt x="185" y="184"/>
                    <a:pt x="184" y="184"/>
                  </a:cubicBezTo>
                  <a:cubicBezTo>
                    <a:pt x="184" y="184"/>
                    <a:pt x="184" y="184"/>
                    <a:pt x="184" y="184"/>
                  </a:cubicBezTo>
                  <a:cubicBezTo>
                    <a:pt x="183" y="184"/>
                    <a:pt x="183" y="185"/>
                    <a:pt x="183" y="185"/>
                  </a:cubicBezTo>
                  <a:cubicBezTo>
                    <a:pt x="183" y="185"/>
                    <a:pt x="182" y="185"/>
                    <a:pt x="182" y="185"/>
                  </a:cubicBezTo>
                  <a:cubicBezTo>
                    <a:pt x="182" y="185"/>
                    <a:pt x="182" y="185"/>
                    <a:pt x="182" y="186"/>
                  </a:cubicBezTo>
                  <a:cubicBezTo>
                    <a:pt x="181" y="186"/>
                    <a:pt x="181" y="186"/>
                    <a:pt x="181" y="186"/>
                  </a:cubicBezTo>
                  <a:cubicBezTo>
                    <a:pt x="181" y="186"/>
                    <a:pt x="181" y="186"/>
                    <a:pt x="181" y="186"/>
                  </a:cubicBezTo>
                  <a:cubicBezTo>
                    <a:pt x="181" y="186"/>
                    <a:pt x="181" y="186"/>
                    <a:pt x="181" y="186"/>
                  </a:cubicBezTo>
                  <a:cubicBezTo>
                    <a:pt x="181" y="186"/>
                    <a:pt x="181" y="186"/>
                    <a:pt x="180" y="187"/>
                  </a:cubicBezTo>
                  <a:cubicBezTo>
                    <a:pt x="180" y="187"/>
                    <a:pt x="180" y="187"/>
                    <a:pt x="180" y="187"/>
                  </a:cubicBezTo>
                  <a:cubicBezTo>
                    <a:pt x="180" y="187"/>
                    <a:pt x="180" y="188"/>
                    <a:pt x="180" y="188"/>
                  </a:cubicBezTo>
                  <a:cubicBezTo>
                    <a:pt x="180" y="188"/>
                    <a:pt x="179" y="188"/>
                    <a:pt x="179" y="189"/>
                  </a:cubicBezTo>
                  <a:cubicBezTo>
                    <a:pt x="179" y="189"/>
                    <a:pt x="179" y="189"/>
                    <a:pt x="179" y="189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79" y="190"/>
                    <a:pt x="179" y="190"/>
                    <a:pt x="179" y="191"/>
                  </a:cubicBezTo>
                  <a:cubicBezTo>
                    <a:pt x="179" y="191"/>
                    <a:pt x="179" y="191"/>
                    <a:pt x="179" y="191"/>
                  </a:cubicBezTo>
                  <a:cubicBezTo>
                    <a:pt x="179" y="192"/>
                    <a:pt x="179" y="192"/>
                    <a:pt x="179" y="192"/>
                  </a:cubicBezTo>
                  <a:cubicBezTo>
                    <a:pt x="179" y="192"/>
                    <a:pt x="179" y="193"/>
                    <a:pt x="179" y="193"/>
                  </a:cubicBezTo>
                  <a:cubicBezTo>
                    <a:pt x="179" y="193"/>
                    <a:pt x="179" y="193"/>
                    <a:pt x="179" y="194"/>
                  </a:cubicBezTo>
                  <a:cubicBezTo>
                    <a:pt x="179" y="194"/>
                    <a:pt x="179" y="194"/>
                    <a:pt x="179" y="194"/>
                  </a:cubicBezTo>
                  <a:cubicBezTo>
                    <a:pt x="179" y="195"/>
                    <a:pt x="180" y="195"/>
                    <a:pt x="180" y="195"/>
                  </a:cubicBezTo>
                  <a:cubicBezTo>
                    <a:pt x="180" y="195"/>
                    <a:pt x="180" y="195"/>
                    <a:pt x="180" y="196"/>
                  </a:cubicBezTo>
                  <a:cubicBezTo>
                    <a:pt x="180" y="196"/>
                    <a:pt x="180" y="196"/>
                    <a:pt x="181" y="196"/>
                  </a:cubicBezTo>
                  <a:cubicBezTo>
                    <a:pt x="181" y="197"/>
                    <a:pt x="181" y="197"/>
                    <a:pt x="181" y="197"/>
                  </a:cubicBezTo>
                  <a:cubicBezTo>
                    <a:pt x="181" y="197"/>
                    <a:pt x="181" y="197"/>
                    <a:pt x="181" y="197"/>
                  </a:cubicBezTo>
                  <a:cubicBezTo>
                    <a:pt x="181" y="197"/>
                    <a:pt x="181" y="197"/>
                    <a:pt x="181" y="197"/>
                  </a:cubicBezTo>
                  <a:cubicBezTo>
                    <a:pt x="181" y="197"/>
                    <a:pt x="181" y="197"/>
                    <a:pt x="181" y="197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193" y="209"/>
                    <a:pt x="192" y="214"/>
                    <a:pt x="188" y="218"/>
                  </a:cubicBezTo>
                  <a:cubicBezTo>
                    <a:pt x="187" y="220"/>
                    <a:pt x="184" y="221"/>
                    <a:pt x="182" y="221"/>
                  </a:cubicBezTo>
                  <a:cubicBezTo>
                    <a:pt x="179" y="221"/>
                    <a:pt x="176" y="220"/>
                    <a:pt x="174" y="218"/>
                  </a:cubicBezTo>
                  <a:cubicBezTo>
                    <a:pt x="162" y="206"/>
                    <a:pt x="162" y="206"/>
                    <a:pt x="162" y="206"/>
                  </a:cubicBezTo>
                  <a:cubicBezTo>
                    <a:pt x="164" y="202"/>
                    <a:pt x="166" y="197"/>
                    <a:pt x="166" y="192"/>
                  </a:cubicBezTo>
                  <a:cubicBezTo>
                    <a:pt x="166" y="185"/>
                    <a:pt x="163" y="179"/>
                    <a:pt x="158" y="174"/>
                  </a:cubicBezTo>
                  <a:cubicBezTo>
                    <a:pt x="158" y="173"/>
                    <a:pt x="158" y="173"/>
                    <a:pt x="158" y="173"/>
                  </a:cubicBezTo>
                  <a:cubicBezTo>
                    <a:pt x="153" y="168"/>
                    <a:pt x="146" y="165"/>
                    <a:pt x="139" y="165"/>
                  </a:cubicBezTo>
                  <a:cubicBezTo>
                    <a:pt x="139" y="165"/>
                    <a:pt x="139" y="165"/>
                    <a:pt x="139" y="165"/>
                  </a:cubicBezTo>
                  <a:cubicBezTo>
                    <a:pt x="139" y="159"/>
                    <a:pt x="136" y="152"/>
                    <a:pt x="131" y="147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27" y="142"/>
                    <a:pt x="121" y="139"/>
                    <a:pt x="116" y="139"/>
                  </a:cubicBezTo>
                  <a:cubicBezTo>
                    <a:pt x="117" y="130"/>
                    <a:pt x="115" y="122"/>
                    <a:pt x="109" y="115"/>
                  </a:cubicBezTo>
                  <a:cubicBezTo>
                    <a:pt x="108" y="115"/>
                    <a:pt x="108" y="115"/>
                    <a:pt x="108" y="115"/>
                  </a:cubicBezTo>
                  <a:cubicBezTo>
                    <a:pt x="103" y="110"/>
                    <a:pt x="97" y="107"/>
                    <a:pt x="90" y="107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88" y="101"/>
                    <a:pt x="86" y="94"/>
                    <a:pt x="81" y="89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75" y="84"/>
                    <a:pt x="69" y="81"/>
                    <a:pt x="62" y="81"/>
                  </a:cubicBezTo>
                  <a:cubicBezTo>
                    <a:pt x="55" y="81"/>
                    <a:pt x="48" y="84"/>
                    <a:pt x="43" y="89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18" y="70"/>
                    <a:pt x="17" y="62"/>
                    <a:pt x="21" y="5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52" y="19"/>
                    <a:pt x="61" y="17"/>
                    <a:pt x="67" y="20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94" y="33"/>
                    <a:pt x="112" y="33"/>
                    <a:pt x="123" y="26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35" y="18"/>
                    <a:pt x="148" y="17"/>
                    <a:pt x="155" y="19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40" y="29"/>
                    <a:pt x="135" y="45"/>
                    <a:pt x="140" y="58"/>
                  </a:cubicBezTo>
                  <a:cubicBezTo>
                    <a:pt x="141" y="59"/>
                    <a:pt x="141" y="59"/>
                    <a:pt x="141" y="59"/>
                  </a:cubicBezTo>
                  <a:cubicBezTo>
                    <a:pt x="145" y="69"/>
                    <a:pt x="155" y="75"/>
                    <a:pt x="165" y="75"/>
                  </a:cubicBezTo>
                  <a:cubicBezTo>
                    <a:pt x="169" y="75"/>
                    <a:pt x="172" y="74"/>
                    <a:pt x="175" y="73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91" y="67"/>
                    <a:pt x="196" y="66"/>
                    <a:pt x="198" y="65"/>
                  </a:cubicBezTo>
                  <a:cubicBezTo>
                    <a:pt x="243" y="110"/>
                    <a:pt x="243" y="110"/>
                    <a:pt x="243" y="110"/>
                  </a:cubicBezTo>
                  <a:cubicBezTo>
                    <a:pt x="280" y="146"/>
                    <a:pt x="280" y="146"/>
                    <a:pt x="280" y="146"/>
                  </a:cubicBezTo>
                  <a:cubicBezTo>
                    <a:pt x="282" y="148"/>
                    <a:pt x="283" y="151"/>
                    <a:pt x="283" y="153"/>
                  </a:cubicBezTo>
                  <a:cubicBezTo>
                    <a:pt x="283" y="156"/>
                    <a:pt x="282" y="158"/>
                    <a:pt x="281" y="159"/>
                  </a:cubicBezTo>
                  <a:close/>
                  <a:moveTo>
                    <a:pt x="331" y="72"/>
                  </a:moveTo>
                  <a:cubicBezTo>
                    <a:pt x="289" y="118"/>
                    <a:pt x="289" y="118"/>
                    <a:pt x="289" y="118"/>
                  </a:cubicBezTo>
                  <a:cubicBezTo>
                    <a:pt x="285" y="122"/>
                    <a:pt x="278" y="122"/>
                    <a:pt x="274" y="118"/>
                  </a:cubicBezTo>
                  <a:cubicBezTo>
                    <a:pt x="254" y="98"/>
                    <a:pt x="254" y="98"/>
                    <a:pt x="254" y="98"/>
                  </a:cubicBezTo>
                  <a:cubicBezTo>
                    <a:pt x="253" y="97"/>
                    <a:pt x="253" y="97"/>
                    <a:pt x="253" y="97"/>
                  </a:cubicBezTo>
                  <a:cubicBezTo>
                    <a:pt x="253" y="97"/>
                    <a:pt x="253" y="97"/>
                    <a:pt x="253" y="97"/>
                  </a:cubicBezTo>
                  <a:cubicBezTo>
                    <a:pt x="207" y="52"/>
                    <a:pt x="207" y="52"/>
                    <a:pt x="207" y="52"/>
                  </a:cubicBezTo>
                  <a:cubicBezTo>
                    <a:pt x="205" y="50"/>
                    <a:pt x="203" y="50"/>
                    <a:pt x="200" y="50"/>
                  </a:cubicBezTo>
                  <a:cubicBezTo>
                    <a:pt x="193" y="50"/>
                    <a:pt x="182" y="54"/>
                    <a:pt x="179" y="55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64" y="61"/>
                    <a:pt x="157" y="58"/>
                    <a:pt x="155" y="53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2" y="46"/>
                    <a:pt x="155" y="39"/>
                    <a:pt x="160" y="36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94" y="18"/>
                    <a:pt x="206" y="18"/>
                    <a:pt x="212" y="22"/>
                  </a:cubicBezTo>
                  <a:cubicBezTo>
                    <a:pt x="226" y="32"/>
                    <a:pt x="226" y="32"/>
                    <a:pt x="226" y="32"/>
                  </a:cubicBezTo>
                  <a:cubicBezTo>
                    <a:pt x="232" y="35"/>
                    <a:pt x="239" y="37"/>
                    <a:pt x="246" y="37"/>
                  </a:cubicBezTo>
                  <a:cubicBezTo>
                    <a:pt x="254" y="37"/>
                    <a:pt x="261" y="35"/>
                    <a:pt x="266" y="32"/>
                  </a:cubicBezTo>
                  <a:cubicBezTo>
                    <a:pt x="288" y="18"/>
                    <a:pt x="288" y="18"/>
                    <a:pt x="288" y="18"/>
                  </a:cubicBezTo>
                  <a:cubicBezTo>
                    <a:pt x="290" y="16"/>
                    <a:pt x="292" y="16"/>
                    <a:pt x="294" y="16"/>
                  </a:cubicBezTo>
                  <a:cubicBezTo>
                    <a:pt x="298" y="16"/>
                    <a:pt x="302" y="17"/>
                    <a:pt x="305" y="20"/>
                  </a:cubicBezTo>
                  <a:cubicBezTo>
                    <a:pt x="332" y="54"/>
                    <a:pt x="332" y="54"/>
                    <a:pt x="332" y="54"/>
                  </a:cubicBezTo>
                  <a:cubicBezTo>
                    <a:pt x="336" y="59"/>
                    <a:pt x="335" y="67"/>
                    <a:pt x="331" y="7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C932362A-4EFA-434C-AAEB-FF11DBF60E1F}"/>
              </a:ext>
            </a:extLst>
          </p:cNvPr>
          <p:cNvGrpSpPr/>
          <p:nvPr/>
        </p:nvGrpSpPr>
        <p:grpSpPr>
          <a:xfrm>
            <a:off x="8123542" y="2176440"/>
            <a:ext cx="800398" cy="800396"/>
            <a:chOff x="7788984" y="2060540"/>
            <a:chExt cx="800398" cy="800396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9DF76B2-BF42-4508-A500-08793715CB5A}"/>
                </a:ext>
              </a:extLst>
            </p:cNvPr>
            <p:cNvSpPr/>
            <p:nvPr/>
          </p:nvSpPr>
          <p:spPr>
            <a:xfrm>
              <a:off x="7788984" y="2060540"/>
              <a:ext cx="800398" cy="8003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B443CE0A-F790-4759-95AE-A168DB721CF0}"/>
                </a:ext>
              </a:extLst>
            </p:cNvPr>
            <p:cNvGrpSpPr/>
            <p:nvPr/>
          </p:nvGrpSpPr>
          <p:grpSpPr>
            <a:xfrm>
              <a:off x="7999565" y="2262405"/>
              <a:ext cx="379236" cy="396666"/>
              <a:chOff x="2909888" y="5273675"/>
              <a:chExt cx="1001713" cy="1047750"/>
            </a:xfrm>
            <a:solidFill>
              <a:schemeClr val="bg1"/>
            </a:solidFill>
          </p:grpSpPr>
          <p:sp>
            <p:nvSpPr>
              <p:cNvPr id="89" name="Freeform 351">
                <a:extLst>
                  <a:ext uri="{FF2B5EF4-FFF2-40B4-BE49-F238E27FC236}">
                    <a16:creationId xmlns:a16="http://schemas.microsoft.com/office/drawing/2014/main" id="{07E25FB6-65AC-4019-8696-3F63F00473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9938" y="5273675"/>
                <a:ext cx="204788" cy="206375"/>
              </a:xfrm>
              <a:custGeom>
                <a:avLst/>
                <a:gdLst>
                  <a:gd name="T0" fmla="*/ 34 w 68"/>
                  <a:gd name="T1" fmla="*/ 68 h 68"/>
                  <a:gd name="T2" fmla="*/ 68 w 68"/>
                  <a:gd name="T3" fmla="*/ 34 h 68"/>
                  <a:gd name="T4" fmla="*/ 34 w 68"/>
                  <a:gd name="T5" fmla="*/ 0 h 68"/>
                  <a:gd name="T6" fmla="*/ 0 w 68"/>
                  <a:gd name="T7" fmla="*/ 34 h 68"/>
                  <a:gd name="T8" fmla="*/ 34 w 68"/>
                  <a:gd name="T9" fmla="*/ 68 h 68"/>
                  <a:gd name="T10" fmla="*/ 34 w 68"/>
                  <a:gd name="T11" fmla="*/ 15 h 68"/>
                  <a:gd name="T12" fmla="*/ 53 w 68"/>
                  <a:gd name="T13" fmla="*/ 34 h 68"/>
                  <a:gd name="T14" fmla="*/ 34 w 68"/>
                  <a:gd name="T15" fmla="*/ 53 h 68"/>
                  <a:gd name="T16" fmla="*/ 15 w 68"/>
                  <a:gd name="T17" fmla="*/ 34 h 68"/>
                  <a:gd name="T18" fmla="*/ 34 w 68"/>
                  <a:gd name="T19" fmla="*/ 1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68">
                    <a:moveTo>
                      <a:pt x="34" y="68"/>
                    </a:moveTo>
                    <a:cubicBezTo>
                      <a:pt x="53" y="68"/>
                      <a:pt x="68" y="53"/>
                      <a:pt x="68" y="34"/>
                    </a:cubicBezTo>
                    <a:cubicBezTo>
                      <a:pt x="68" y="15"/>
                      <a:pt x="53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cubicBezTo>
                      <a:pt x="0" y="53"/>
                      <a:pt x="15" y="68"/>
                      <a:pt x="34" y="68"/>
                    </a:cubicBezTo>
                    <a:close/>
                    <a:moveTo>
                      <a:pt x="34" y="15"/>
                    </a:moveTo>
                    <a:cubicBezTo>
                      <a:pt x="44" y="15"/>
                      <a:pt x="53" y="23"/>
                      <a:pt x="53" y="34"/>
                    </a:cubicBezTo>
                    <a:cubicBezTo>
                      <a:pt x="53" y="44"/>
                      <a:pt x="44" y="53"/>
                      <a:pt x="34" y="53"/>
                    </a:cubicBezTo>
                    <a:cubicBezTo>
                      <a:pt x="23" y="53"/>
                      <a:pt x="15" y="44"/>
                      <a:pt x="15" y="34"/>
                    </a:cubicBezTo>
                    <a:cubicBezTo>
                      <a:pt x="15" y="23"/>
                      <a:pt x="23" y="15"/>
                      <a:pt x="34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0" name="Freeform 352">
                <a:extLst>
                  <a:ext uri="{FF2B5EF4-FFF2-40B4-BE49-F238E27FC236}">
                    <a16:creationId xmlns:a16="http://schemas.microsoft.com/office/drawing/2014/main" id="{B7FEE4A5-CD4E-4B33-827E-CD61DF5290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17838" y="5353050"/>
                <a:ext cx="180975" cy="180975"/>
              </a:xfrm>
              <a:custGeom>
                <a:avLst/>
                <a:gdLst>
                  <a:gd name="T0" fmla="*/ 30 w 60"/>
                  <a:gd name="T1" fmla="*/ 60 h 60"/>
                  <a:gd name="T2" fmla="*/ 60 w 60"/>
                  <a:gd name="T3" fmla="*/ 30 h 60"/>
                  <a:gd name="T4" fmla="*/ 30 w 60"/>
                  <a:gd name="T5" fmla="*/ 0 h 60"/>
                  <a:gd name="T6" fmla="*/ 0 w 60"/>
                  <a:gd name="T7" fmla="*/ 30 h 60"/>
                  <a:gd name="T8" fmla="*/ 30 w 60"/>
                  <a:gd name="T9" fmla="*/ 60 h 60"/>
                  <a:gd name="T10" fmla="*/ 30 w 60"/>
                  <a:gd name="T11" fmla="*/ 16 h 60"/>
                  <a:gd name="T12" fmla="*/ 44 w 60"/>
                  <a:gd name="T13" fmla="*/ 30 h 60"/>
                  <a:gd name="T14" fmla="*/ 30 w 60"/>
                  <a:gd name="T15" fmla="*/ 45 h 60"/>
                  <a:gd name="T16" fmla="*/ 15 w 60"/>
                  <a:gd name="T17" fmla="*/ 30 h 60"/>
                  <a:gd name="T18" fmla="*/ 30 w 60"/>
                  <a:gd name="T19" fmla="*/ 1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cubicBezTo>
                      <a:pt x="46" y="60"/>
                      <a:pt x="60" y="47"/>
                      <a:pt x="60" y="30"/>
                    </a:cubicBezTo>
                    <a:cubicBezTo>
                      <a:pt x="60" y="14"/>
                      <a:pt x="46" y="0"/>
                      <a:pt x="30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lose/>
                    <a:moveTo>
                      <a:pt x="30" y="16"/>
                    </a:moveTo>
                    <a:cubicBezTo>
                      <a:pt x="38" y="16"/>
                      <a:pt x="44" y="22"/>
                      <a:pt x="44" y="30"/>
                    </a:cubicBezTo>
                    <a:cubicBezTo>
                      <a:pt x="44" y="38"/>
                      <a:pt x="38" y="45"/>
                      <a:pt x="30" y="45"/>
                    </a:cubicBezTo>
                    <a:cubicBezTo>
                      <a:pt x="22" y="45"/>
                      <a:pt x="15" y="38"/>
                      <a:pt x="15" y="30"/>
                    </a:cubicBezTo>
                    <a:cubicBezTo>
                      <a:pt x="15" y="22"/>
                      <a:pt x="22" y="16"/>
                      <a:pt x="3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1" name="Freeform 353">
                <a:extLst>
                  <a:ext uri="{FF2B5EF4-FFF2-40B4-BE49-F238E27FC236}">
                    <a16:creationId xmlns:a16="http://schemas.microsoft.com/office/drawing/2014/main" id="{59BAF0AC-D55D-477C-A175-DE134BE48C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9888" y="5514975"/>
                <a:ext cx="1001713" cy="806450"/>
              </a:xfrm>
              <a:custGeom>
                <a:avLst/>
                <a:gdLst>
                  <a:gd name="T0" fmla="*/ 284 w 333"/>
                  <a:gd name="T1" fmla="*/ 14 h 267"/>
                  <a:gd name="T2" fmla="*/ 259 w 333"/>
                  <a:gd name="T3" fmla="*/ 17 h 267"/>
                  <a:gd name="T4" fmla="*/ 215 w 333"/>
                  <a:gd name="T5" fmla="*/ 0 h 267"/>
                  <a:gd name="T6" fmla="*/ 185 w 333"/>
                  <a:gd name="T7" fmla="*/ 0 h 267"/>
                  <a:gd name="T8" fmla="*/ 155 w 333"/>
                  <a:gd name="T9" fmla="*/ 3 h 267"/>
                  <a:gd name="T10" fmla="*/ 119 w 333"/>
                  <a:gd name="T11" fmla="*/ 0 h 267"/>
                  <a:gd name="T12" fmla="*/ 75 w 333"/>
                  <a:gd name="T13" fmla="*/ 17 h 267"/>
                  <a:gd name="T14" fmla="*/ 50 w 333"/>
                  <a:gd name="T15" fmla="*/ 14 h 267"/>
                  <a:gd name="T16" fmla="*/ 0 w 333"/>
                  <a:gd name="T17" fmla="*/ 39 h 267"/>
                  <a:gd name="T18" fmla="*/ 26 w 333"/>
                  <a:gd name="T19" fmla="*/ 216 h 267"/>
                  <a:gd name="T20" fmla="*/ 81 w 333"/>
                  <a:gd name="T21" fmla="*/ 241 h 267"/>
                  <a:gd name="T22" fmla="*/ 121 w 333"/>
                  <a:gd name="T23" fmla="*/ 147 h 267"/>
                  <a:gd name="T24" fmla="*/ 167 w 333"/>
                  <a:gd name="T25" fmla="*/ 260 h 267"/>
                  <a:gd name="T26" fmla="*/ 213 w 333"/>
                  <a:gd name="T27" fmla="*/ 147 h 267"/>
                  <a:gd name="T28" fmla="*/ 252 w 333"/>
                  <a:gd name="T29" fmla="*/ 241 h 267"/>
                  <a:gd name="T30" fmla="*/ 308 w 333"/>
                  <a:gd name="T31" fmla="*/ 216 h 267"/>
                  <a:gd name="T32" fmla="*/ 333 w 333"/>
                  <a:gd name="T33" fmla="*/ 39 h 267"/>
                  <a:gd name="T34" fmla="*/ 81 w 333"/>
                  <a:gd name="T35" fmla="*/ 225 h 267"/>
                  <a:gd name="T36" fmla="*/ 66 w 333"/>
                  <a:gd name="T37" fmla="*/ 118 h 267"/>
                  <a:gd name="T38" fmla="*/ 50 w 333"/>
                  <a:gd name="T39" fmla="*/ 225 h 267"/>
                  <a:gd name="T40" fmla="*/ 33 w 333"/>
                  <a:gd name="T41" fmla="*/ 48 h 267"/>
                  <a:gd name="T42" fmla="*/ 16 w 333"/>
                  <a:gd name="T43" fmla="*/ 112 h 267"/>
                  <a:gd name="T44" fmla="*/ 46 w 333"/>
                  <a:gd name="T45" fmla="*/ 29 h 267"/>
                  <a:gd name="T46" fmla="*/ 72 w 333"/>
                  <a:gd name="T47" fmla="*/ 50 h 267"/>
                  <a:gd name="T48" fmla="*/ 91 w 333"/>
                  <a:gd name="T49" fmla="*/ 56 h 267"/>
                  <a:gd name="T50" fmla="*/ 213 w 333"/>
                  <a:gd name="T51" fmla="*/ 132 h 267"/>
                  <a:gd name="T52" fmla="*/ 198 w 333"/>
                  <a:gd name="T53" fmla="*/ 48 h 267"/>
                  <a:gd name="T54" fmla="*/ 175 w 333"/>
                  <a:gd name="T55" fmla="*/ 246 h 267"/>
                  <a:gd name="T56" fmla="*/ 159 w 333"/>
                  <a:gd name="T57" fmla="*/ 131 h 267"/>
                  <a:gd name="T58" fmla="*/ 136 w 333"/>
                  <a:gd name="T59" fmla="*/ 239 h 267"/>
                  <a:gd name="T60" fmla="*/ 121 w 333"/>
                  <a:gd name="T61" fmla="*/ 48 h 267"/>
                  <a:gd name="T62" fmla="*/ 106 w 333"/>
                  <a:gd name="T63" fmla="*/ 56 h 267"/>
                  <a:gd name="T64" fmla="*/ 144 w 333"/>
                  <a:gd name="T65" fmla="*/ 15 h 267"/>
                  <a:gd name="T66" fmla="*/ 173 w 333"/>
                  <a:gd name="T67" fmla="*/ 41 h 267"/>
                  <a:gd name="T68" fmla="*/ 205 w 333"/>
                  <a:gd name="T69" fmla="*/ 15 h 267"/>
                  <a:gd name="T70" fmla="*/ 228 w 333"/>
                  <a:gd name="T71" fmla="*/ 56 h 267"/>
                  <a:gd name="T72" fmla="*/ 318 w 333"/>
                  <a:gd name="T73" fmla="*/ 112 h 267"/>
                  <a:gd name="T74" fmla="*/ 300 w 333"/>
                  <a:gd name="T75" fmla="*/ 48 h 267"/>
                  <a:gd name="T76" fmla="*/ 283 w 333"/>
                  <a:gd name="T77" fmla="*/ 225 h 267"/>
                  <a:gd name="T78" fmla="*/ 268 w 333"/>
                  <a:gd name="T79" fmla="*/ 118 h 267"/>
                  <a:gd name="T80" fmla="*/ 252 w 333"/>
                  <a:gd name="T81" fmla="*/ 225 h 267"/>
                  <a:gd name="T82" fmla="*/ 243 w 333"/>
                  <a:gd name="T83" fmla="*/ 56 h 267"/>
                  <a:gd name="T84" fmla="*/ 261 w 333"/>
                  <a:gd name="T85" fmla="*/ 50 h 267"/>
                  <a:gd name="T86" fmla="*/ 288 w 333"/>
                  <a:gd name="T87" fmla="*/ 29 h 267"/>
                  <a:gd name="T88" fmla="*/ 318 w 333"/>
                  <a:gd name="T89" fmla="*/ 11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33" h="267">
                    <a:moveTo>
                      <a:pt x="308" y="14"/>
                    </a:moveTo>
                    <a:cubicBezTo>
                      <a:pt x="284" y="14"/>
                      <a:pt x="284" y="14"/>
                      <a:pt x="284" y="14"/>
                    </a:cubicBezTo>
                    <a:cubicBezTo>
                      <a:pt x="284" y="14"/>
                      <a:pt x="284" y="14"/>
                      <a:pt x="284" y="14"/>
                    </a:cubicBezTo>
                    <a:cubicBezTo>
                      <a:pt x="281" y="14"/>
                      <a:pt x="278" y="15"/>
                      <a:pt x="277" y="17"/>
                    </a:cubicBezTo>
                    <a:cubicBezTo>
                      <a:pt x="268" y="32"/>
                      <a:pt x="268" y="32"/>
                      <a:pt x="268" y="32"/>
                    </a:cubicBezTo>
                    <a:cubicBezTo>
                      <a:pt x="259" y="17"/>
                      <a:pt x="259" y="17"/>
                      <a:pt x="259" y="17"/>
                    </a:cubicBezTo>
                    <a:cubicBezTo>
                      <a:pt x="257" y="15"/>
                      <a:pt x="255" y="14"/>
                      <a:pt x="252" y="14"/>
                    </a:cubicBezTo>
                    <a:cubicBezTo>
                      <a:pt x="239" y="14"/>
                      <a:pt x="239" y="14"/>
                      <a:pt x="239" y="14"/>
                    </a:cubicBezTo>
                    <a:cubicBezTo>
                      <a:pt x="234" y="5"/>
                      <a:pt x="225" y="0"/>
                      <a:pt x="215" y="0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206" y="0"/>
                      <a:pt x="206" y="0"/>
                      <a:pt x="205" y="0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83" y="0"/>
                      <a:pt x="180" y="1"/>
                      <a:pt x="179" y="3"/>
                    </a:cubicBezTo>
                    <a:cubicBezTo>
                      <a:pt x="167" y="22"/>
                      <a:pt x="167" y="22"/>
                      <a:pt x="167" y="22"/>
                    </a:cubicBezTo>
                    <a:cubicBezTo>
                      <a:pt x="155" y="3"/>
                      <a:pt x="155" y="3"/>
                      <a:pt x="155" y="3"/>
                    </a:cubicBezTo>
                    <a:cubicBezTo>
                      <a:pt x="153" y="1"/>
                      <a:pt x="151" y="0"/>
                      <a:pt x="148" y="0"/>
                    </a:cubicBezTo>
                    <a:cubicBezTo>
                      <a:pt x="148" y="0"/>
                      <a:pt x="148" y="0"/>
                      <a:pt x="148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08" y="0"/>
                      <a:pt x="99" y="5"/>
                      <a:pt x="94" y="14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79" y="14"/>
                      <a:pt x="76" y="15"/>
                      <a:pt x="75" y="17"/>
                    </a:cubicBezTo>
                    <a:cubicBezTo>
                      <a:pt x="66" y="32"/>
                      <a:pt x="66" y="32"/>
                      <a:pt x="66" y="32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5" y="15"/>
                      <a:pt x="53" y="14"/>
                      <a:pt x="50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12" y="14"/>
                      <a:pt x="0" y="25"/>
                      <a:pt x="0" y="39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23"/>
                      <a:pt x="7" y="137"/>
                      <a:pt x="26" y="140"/>
                    </a:cubicBezTo>
                    <a:cubicBezTo>
                      <a:pt x="26" y="216"/>
                      <a:pt x="26" y="216"/>
                      <a:pt x="26" y="216"/>
                    </a:cubicBezTo>
                    <a:cubicBezTo>
                      <a:pt x="26" y="229"/>
                      <a:pt x="37" y="241"/>
                      <a:pt x="50" y="241"/>
                    </a:cubicBezTo>
                    <a:cubicBezTo>
                      <a:pt x="56" y="241"/>
                      <a:pt x="62" y="239"/>
                      <a:pt x="66" y="235"/>
                    </a:cubicBezTo>
                    <a:cubicBezTo>
                      <a:pt x="70" y="239"/>
                      <a:pt x="75" y="241"/>
                      <a:pt x="81" y="241"/>
                    </a:cubicBezTo>
                    <a:cubicBezTo>
                      <a:pt x="95" y="241"/>
                      <a:pt x="106" y="229"/>
                      <a:pt x="106" y="216"/>
                    </a:cubicBezTo>
                    <a:cubicBezTo>
                      <a:pt x="106" y="143"/>
                      <a:pt x="106" y="143"/>
                      <a:pt x="106" y="143"/>
                    </a:cubicBezTo>
                    <a:cubicBezTo>
                      <a:pt x="110" y="145"/>
                      <a:pt x="115" y="147"/>
                      <a:pt x="121" y="147"/>
                    </a:cubicBezTo>
                    <a:cubicBezTo>
                      <a:pt x="121" y="239"/>
                      <a:pt x="121" y="239"/>
                      <a:pt x="121" y="239"/>
                    </a:cubicBezTo>
                    <a:cubicBezTo>
                      <a:pt x="121" y="254"/>
                      <a:pt x="133" y="267"/>
                      <a:pt x="149" y="267"/>
                    </a:cubicBezTo>
                    <a:cubicBezTo>
                      <a:pt x="155" y="267"/>
                      <a:pt x="162" y="264"/>
                      <a:pt x="167" y="260"/>
                    </a:cubicBezTo>
                    <a:cubicBezTo>
                      <a:pt x="172" y="264"/>
                      <a:pt x="178" y="267"/>
                      <a:pt x="185" y="267"/>
                    </a:cubicBezTo>
                    <a:cubicBezTo>
                      <a:pt x="201" y="267"/>
                      <a:pt x="213" y="254"/>
                      <a:pt x="213" y="239"/>
                    </a:cubicBezTo>
                    <a:cubicBezTo>
                      <a:pt x="213" y="147"/>
                      <a:pt x="213" y="147"/>
                      <a:pt x="213" y="147"/>
                    </a:cubicBezTo>
                    <a:cubicBezTo>
                      <a:pt x="219" y="147"/>
                      <a:pt x="224" y="145"/>
                      <a:pt x="228" y="143"/>
                    </a:cubicBezTo>
                    <a:cubicBezTo>
                      <a:pt x="228" y="216"/>
                      <a:pt x="228" y="216"/>
                      <a:pt x="228" y="216"/>
                    </a:cubicBezTo>
                    <a:cubicBezTo>
                      <a:pt x="228" y="229"/>
                      <a:pt x="239" y="241"/>
                      <a:pt x="252" y="241"/>
                    </a:cubicBezTo>
                    <a:cubicBezTo>
                      <a:pt x="258" y="241"/>
                      <a:pt x="264" y="239"/>
                      <a:pt x="268" y="235"/>
                    </a:cubicBezTo>
                    <a:cubicBezTo>
                      <a:pt x="272" y="239"/>
                      <a:pt x="277" y="241"/>
                      <a:pt x="283" y="241"/>
                    </a:cubicBezTo>
                    <a:cubicBezTo>
                      <a:pt x="297" y="241"/>
                      <a:pt x="308" y="229"/>
                      <a:pt x="308" y="216"/>
                    </a:cubicBezTo>
                    <a:cubicBezTo>
                      <a:pt x="308" y="140"/>
                      <a:pt x="308" y="140"/>
                      <a:pt x="308" y="140"/>
                    </a:cubicBezTo>
                    <a:cubicBezTo>
                      <a:pt x="326" y="137"/>
                      <a:pt x="333" y="123"/>
                      <a:pt x="333" y="112"/>
                    </a:cubicBezTo>
                    <a:cubicBezTo>
                      <a:pt x="333" y="39"/>
                      <a:pt x="333" y="39"/>
                      <a:pt x="333" y="39"/>
                    </a:cubicBezTo>
                    <a:cubicBezTo>
                      <a:pt x="333" y="25"/>
                      <a:pt x="322" y="14"/>
                      <a:pt x="308" y="14"/>
                    </a:cubicBezTo>
                    <a:close/>
                    <a:moveTo>
                      <a:pt x="91" y="216"/>
                    </a:moveTo>
                    <a:cubicBezTo>
                      <a:pt x="91" y="221"/>
                      <a:pt x="86" y="225"/>
                      <a:pt x="81" y="225"/>
                    </a:cubicBezTo>
                    <a:cubicBezTo>
                      <a:pt x="78" y="225"/>
                      <a:pt x="75" y="224"/>
                      <a:pt x="74" y="221"/>
                    </a:cubicBezTo>
                    <a:cubicBezTo>
                      <a:pt x="74" y="125"/>
                      <a:pt x="74" y="125"/>
                      <a:pt x="74" y="125"/>
                    </a:cubicBezTo>
                    <a:cubicBezTo>
                      <a:pt x="74" y="121"/>
                      <a:pt x="70" y="118"/>
                      <a:pt x="66" y="118"/>
                    </a:cubicBezTo>
                    <a:cubicBezTo>
                      <a:pt x="62" y="118"/>
                      <a:pt x="58" y="121"/>
                      <a:pt x="58" y="125"/>
                    </a:cubicBezTo>
                    <a:cubicBezTo>
                      <a:pt x="58" y="221"/>
                      <a:pt x="58" y="221"/>
                      <a:pt x="58" y="221"/>
                    </a:cubicBezTo>
                    <a:cubicBezTo>
                      <a:pt x="56" y="224"/>
                      <a:pt x="54" y="225"/>
                      <a:pt x="50" y="225"/>
                    </a:cubicBezTo>
                    <a:cubicBezTo>
                      <a:pt x="45" y="225"/>
                      <a:pt x="41" y="221"/>
                      <a:pt x="41" y="216"/>
                    </a:cubicBezTo>
                    <a:cubicBezTo>
                      <a:pt x="41" y="56"/>
                      <a:pt x="41" y="56"/>
                      <a:pt x="41" y="56"/>
                    </a:cubicBezTo>
                    <a:cubicBezTo>
                      <a:pt x="41" y="51"/>
                      <a:pt x="38" y="48"/>
                      <a:pt x="33" y="48"/>
                    </a:cubicBezTo>
                    <a:cubicBezTo>
                      <a:pt x="29" y="48"/>
                      <a:pt x="26" y="51"/>
                      <a:pt x="26" y="56"/>
                    </a:cubicBezTo>
                    <a:cubicBezTo>
                      <a:pt x="26" y="124"/>
                      <a:pt x="26" y="124"/>
                      <a:pt x="26" y="124"/>
                    </a:cubicBezTo>
                    <a:cubicBezTo>
                      <a:pt x="18" y="122"/>
                      <a:pt x="16" y="117"/>
                      <a:pt x="16" y="112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3"/>
                      <a:pt x="20" y="29"/>
                      <a:pt x="25" y="29"/>
                    </a:cubicBezTo>
                    <a:cubicBezTo>
                      <a:pt x="46" y="29"/>
                      <a:pt x="46" y="29"/>
                      <a:pt x="46" y="29"/>
                    </a:cubicBezTo>
                    <a:cubicBezTo>
                      <a:pt x="59" y="50"/>
                      <a:pt x="59" y="50"/>
                      <a:pt x="59" y="50"/>
                    </a:cubicBezTo>
                    <a:cubicBezTo>
                      <a:pt x="61" y="52"/>
                      <a:pt x="63" y="53"/>
                      <a:pt x="66" y="53"/>
                    </a:cubicBezTo>
                    <a:cubicBezTo>
                      <a:pt x="68" y="53"/>
                      <a:pt x="71" y="52"/>
                      <a:pt x="72" y="50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91" y="56"/>
                      <a:pt x="91" y="56"/>
                      <a:pt x="91" y="56"/>
                    </a:cubicBezTo>
                    <a:cubicBezTo>
                      <a:pt x="91" y="115"/>
                      <a:pt x="91" y="115"/>
                      <a:pt x="91" y="115"/>
                    </a:cubicBezTo>
                    <a:lnTo>
                      <a:pt x="91" y="216"/>
                    </a:lnTo>
                    <a:close/>
                    <a:moveTo>
                      <a:pt x="213" y="132"/>
                    </a:moveTo>
                    <a:cubicBezTo>
                      <a:pt x="213" y="48"/>
                      <a:pt x="213" y="48"/>
                      <a:pt x="213" y="48"/>
                    </a:cubicBezTo>
                    <a:cubicBezTo>
                      <a:pt x="213" y="44"/>
                      <a:pt x="210" y="40"/>
                      <a:pt x="205" y="40"/>
                    </a:cubicBezTo>
                    <a:cubicBezTo>
                      <a:pt x="201" y="40"/>
                      <a:pt x="198" y="44"/>
                      <a:pt x="198" y="48"/>
                    </a:cubicBezTo>
                    <a:cubicBezTo>
                      <a:pt x="198" y="239"/>
                      <a:pt x="198" y="239"/>
                      <a:pt x="198" y="239"/>
                    </a:cubicBezTo>
                    <a:cubicBezTo>
                      <a:pt x="198" y="246"/>
                      <a:pt x="192" y="251"/>
                      <a:pt x="185" y="251"/>
                    </a:cubicBezTo>
                    <a:cubicBezTo>
                      <a:pt x="181" y="251"/>
                      <a:pt x="177" y="249"/>
                      <a:pt x="175" y="246"/>
                    </a:cubicBezTo>
                    <a:cubicBezTo>
                      <a:pt x="175" y="131"/>
                      <a:pt x="175" y="131"/>
                      <a:pt x="175" y="131"/>
                    </a:cubicBezTo>
                    <a:cubicBezTo>
                      <a:pt x="175" y="127"/>
                      <a:pt x="171" y="123"/>
                      <a:pt x="167" y="123"/>
                    </a:cubicBezTo>
                    <a:cubicBezTo>
                      <a:pt x="163" y="123"/>
                      <a:pt x="159" y="127"/>
                      <a:pt x="159" y="131"/>
                    </a:cubicBezTo>
                    <a:cubicBezTo>
                      <a:pt x="159" y="246"/>
                      <a:pt x="159" y="246"/>
                      <a:pt x="159" y="246"/>
                    </a:cubicBezTo>
                    <a:cubicBezTo>
                      <a:pt x="157" y="249"/>
                      <a:pt x="153" y="251"/>
                      <a:pt x="149" y="251"/>
                    </a:cubicBezTo>
                    <a:cubicBezTo>
                      <a:pt x="142" y="251"/>
                      <a:pt x="136" y="246"/>
                      <a:pt x="136" y="239"/>
                    </a:cubicBezTo>
                    <a:cubicBezTo>
                      <a:pt x="136" y="48"/>
                      <a:pt x="136" y="48"/>
                      <a:pt x="136" y="48"/>
                    </a:cubicBezTo>
                    <a:cubicBezTo>
                      <a:pt x="136" y="44"/>
                      <a:pt x="132" y="40"/>
                      <a:pt x="128" y="40"/>
                    </a:cubicBezTo>
                    <a:cubicBezTo>
                      <a:pt x="124" y="40"/>
                      <a:pt x="121" y="44"/>
                      <a:pt x="121" y="48"/>
                    </a:cubicBezTo>
                    <a:cubicBezTo>
                      <a:pt x="121" y="132"/>
                      <a:pt x="121" y="132"/>
                      <a:pt x="121" y="132"/>
                    </a:cubicBezTo>
                    <a:cubicBezTo>
                      <a:pt x="108" y="129"/>
                      <a:pt x="106" y="120"/>
                      <a:pt x="106" y="115"/>
                    </a:cubicBezTo>
                    <a:cubicBezTo>
                      <a:pt x="106" y="56"/>
                      <a:pt x="106" y="56"/>
                      <a:pt x="106" y="56"/>
                    </a:cubicBezTo>
                    <a:cubicBezTo>
                      <a:pt x="106" y="28"/>
                      <a:pt x="106" y="28"/>
                      <a:pt x="106" y="28"/>
                    </a:cubicBezTo>
                    <a:cubicBezTo>
                      <a:pt x="106" y="21"/>
                      <a:pt x="112" y="15"/>
                      <a:pt x="119" y="15"/>
                    </a:cubicBezTo>
                    <a:cubicBezTo>
                      <a:pt x="144" y="15"/>
                      <a:pt x="144" y="15"/>
                      <a:pt x="144" y="15"/>
                    </a:cubicBezTo>
                    <a:cubicBezTo>
                      <a:pt x="160" y="41"/>
                      <a:pt x="160" y="41"/>
                      <a:pt x="160" y="41"/>
                    </a:cubicBezTo>
                    <a:cubicBezTo>
                      <a:pt x="162" y="43"/>
                      <a:pt x="164" y="44"/>
                      <a:pt x="167" y="44"/>
                    </a:cubicBezTo>
                    <a:cubicBezTo>
                      <a:pt x="169" y="44"/>
                      <a:pt x="172" y="43"/>
                      <a:pt x="173" y="41"/>
                    </a:cubicBezTo>
                    <a:cubicBezTo>
                      <a:pt x="190" y="15"/>
                      <a:pt x="190" y="15"/>
                      <a:pt x="190" y="15"/>
                    </a:cubicBezTo>
                    <a:cubicBezTo>
                      <a:pt x="205" y="15"/>
                      <a:pt x="205" y="15"/>
                      <a:pt x="205" y="15"/>
                    </a:cubicBezTo>
                    <a:cubicBezTo>
                      <a:pt x="205" y="15"/>
                      <a:pt x="205" y="15"/>
                      <a:pt x="205" y="15"/>
                    </a:cubicBezTo>
                    <a:cubicBezTo>
                      <a:pt x="215" y="15"/>
                      <a:pt x="215" y="15"/>
                      <a:pt x="215" y="15"/>
                    </a:cubicBezTo>
                    <a:cubicBezTo>
                      <a:pt x="222" y="15"/>
                      <a:pt x="228" y="21"/>
                      <a:pt x="228" y="28"/>
                    </a:cubicBezTo>
                    <a:cubicBezTo>
                      <a:pt x="228" y="56"/>
                      <a:pt x="228" y="56"/>
                      <a:pt x="228" y="56"/>
                    </a:cubicBezTo>
                    <a:cubicBezTo>
                      <a:pt x="228" y="115"/>
                      <a:pt x="228" y="115"/>
                      <a:pt x="228" y="115"/>
                    </a:cubicBezTo>
                    <a:cubicBezTo>
                      <a:pt x="228" y="120"/>
                      <a:pt x="226" y="129"/>
                      <a:pt x="213" y="132"/>
                    </a:cubicBezTo>
                    <a:close/>
                    <a:moveTo>
                      <a:pt x="318" y="112"/>
                    </a:moveTo>
                    <a:cubicBezTo>
                      <a:pt x="318" y="117"/>
                      <a:pt x="316" y="122"/>
                      <a:pt x="308" y="124"/>
                    </a:cubicBezTo>
                    <a:cubicBezTo>
                      <a:pt x="308" y="56"/>
                      <a:pt x="308" y="56"/>
                      <a:pt x="308" y="56"/>
                    </a:cubicBezTo>
                    <a:cubicBezTo>
                      <a:pt x="308" y="51"/>
                      <a:pt x="305" y="48"/>
                      <a:pt x="300" y="48"/>
                    </a:cubicBezTo>
                    <a:cubicBezTo>
                      <a:pt x="296" y="48"/>
                      <a:pt x="293" y="51"/>
                      <a:pt x="293" y="56"/>
                    </a:cubicBezTo>
                    <a:cubicBezTo>
                      <a:pt x="293" y="216"/>
                      <a:pt x="293" y="216"/>
                      <a:pt x="293" y="216"/>
                    </a:cubicBezTo>
                    <a:cubicBezTo>
                      <a:pt x="293" y="221"/>
                      <a:pt x="288" y="225"/>
                      <a:pt x="283" y="225"/>
                    </a:cubicBezTo>
                    <a:cubicBezTo>
                      <a:pt x="280" y="225"/>
                      <a:pt x="277" y="224"/>
                      <a:pt x="276" y="221"/>
                    </a:cubicBezTo>
                    <a:cubicBezTo>
                      <a:pt x="276" y="125"/>
                      <a:pt x="276" y="125"/>
                      <a:pt x="276" y="125"/>
                    </a:cubicBezTo>
                    <a:cubicBezTo>
                      <a:pt x="276" y="121"/>
                      <a:pt x="272" y="118"/>
                      <a:pt x="268" y="118"/>
                    </a:cubicBezTo>
                    <a:cubicBezTo>
                      <a:pt x="264" y="118"/>
                      <a:pt x="260" y="121"/>
                      <a:pt x="260" y="125"/>
                    </a:cubicBezTo>
                    <a:cubicBezTo>
                      <a:pt x="260" y="221"/>
                      <a:pt x="260" y="221"/>
                      <a:pt x="260" y="221"/>
                    </a:cubicBezTo>
                    <a:cubicBezTo>
                      <a:pt x="258" y="224"/>
                      <a:pt x="256" y="225"/>
                      <a:pt x="252" y="225"/>
                    </a:cubicBezTo>
                    <a:cubicBezTo>
                      <a:pt x="247" y="225"/>
                      <a:pt x="243" y="221"/>
                      <a:pt x="243" y="216"/>
                    </a:cubicBezTo>
                    <a:cubicBezTo>
                      <a:pt x="243" y="115"/>
                      <a:pt x="243" y="115"/>
                      <a:pt x="243" y="115"/>
                    </a:cubicBezTo>
                    <a:cubicBezTo>
                      <a:pt x="243" y="56"/>
                      <a:pt x="243" y="56"/>
                      <a:pt x="243" y="56"/>
                    </a:cubicBezTo>
                    <a:cubicBezTo>
                      <a:pt x="243" y="29"/>
                      <a:pt x="243" y="29"/>
                      <a:pt x="243" y="29"/>
                    </a:cubicBezTo>
                    <a:cubicBezTo>
                      <a:pt x="248" y="29"/>
                      <a:pt x="248" y="29"/>
                      <a:pt x="248" y="29"/>
                    </a:cubicBezTo>
                    <a:cubicBezTo>
                      <a:pt x="261" y="50"/>
                      <a:pt x="261" y="50"/>
                      <a:pt x="261" y="50"/>
                    </a:cubicBezTo>
                    <a:cubicBezTo>
                      <a:pt x="263" y="52"/>
                      <a:pt x="265" y="53"/>
                      <a:pt x="268" y="53"/>
                    </a:cubicBezTo>
                    <a:cubicBezTo>
                      <a:pt x="270" y="53"/>
                      <a:pt x="273" y="52"/>
                      <a:pt x="274" y="50"/>
                    </a:cubicBezTo>
                    <a:cubicBezTo>
                      <a:pt x="288" y="29"/>
                      <a:pt x="288" y="29"/>
                      <a:pt x="288" y="29"/>
                    </a:cubicBezTo>
                    <a:cubicBezTo>
                      <a:pt x="308" y="29"/>
                      <a:pt x="308" y="29"/>
                      <a:pt x="308" y="29"/>
                    </a:cubicBezTo>
                    <a:cubicBezTo>
                      <a:pt x="314" y="29"/>
                      <a:pt x="318" y="33"/>
                      <a:pt x="318" y="39"/>
                    </a:cubicBezTo>
                    <a:lnTo>
                      <a:pt x="318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92" name="Freeform 354">
                <a:extLst>
                  <a:ext uri="{FF2B5EF4-FFF2-40B4-BE49-F238E27FC236}">
                    <a16:creationId xmlns:a16="http://schemas.microsoft.com/office/drawing/2014/main" id="{906CC93F-AC2C-496F-AC39-89761F2A0F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25850" y="5353050"/>
                <a:ext cx="180975" cy="180975"/>
              </a:xfrm>
              <a:custGeom>
                <a:avLst/>
                <a:gdLst>
                  <a:gd name="T0" fmla="*/ 30 w 60"/>
                  <a:gd name="T1" fmla="*/ 60 h 60"/>
                  <a:gd name="T2" fmla="*/ 60 w 60"/>
                  <a:gd name="T3" fmla="*/ 30 h 60"/>
                  <a:gd name="T4" fmla="*/ 30 w 60"/>
                  <a:gd name="T5" fmla="*/ 0 h 60"/>
                  <a:gd name="T6" fmla="*/ 0 w 60"/>
                  <a:gd name="T7" fmla="*/ 30 h 60"/>
                  <a:gd name="T8" fmla="*/ 30 w 60"/>
                  <a:gd name="T9" fmla="*/ 60 h 60"/>
                  <a:gd name="T10" fmla="*/ 30 w 60"/>
                  <a:gd name="T11" fmla="*/ 16 h 60"/>
                  <a:gd name="T12" fmla="*/ 44 w 60"/>
                  <a:gd name="T13" fmla="*/ 30 h 60"/>
                  <a:gd name="T14" fmla="*/ 30 w 60"/>
                  <a:gd name="T15" fmla="*/ 45 h 60"/>
                  <a:gd name="T16" fmla="*/ 15 w 60"/>
                  <a:gd name="T17" fmla="*/ 30 h 60"/>
                  <a:gd name="T18" fmla="*/ 30 w 60"/>
                  <a:gd name="T19" fmla="*/ 1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60"/>
                    </a:moveTo>
                    <a:cubicBezTo>
                      <a:pt x="46" y="60"/>
                      <a:pt x="60" y="47"/>
                      <a:pt x="60" y="30"/>
                    </a:cubicBezTo>
                    <a:cubicBezTo>
                      <a:pt x="60" y="14"/>
                      <a:pt x="46" y="0"/>
                      <a:pt x="30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lose/>
                    <a:moveTo>
                      <a:pt x="30" y="16"/>
                    </a:moveTo>
                    <a:cubicBezTo>
                      <a:pt x="38" y="16"/>
                      <a:pt x="44" y="22"/>
                      <a:pt x="44" y="30"/>
                    </a:cubicBezTo>
                    <a:cubicBezTo>
                      <a:pt x="44" y="38"/>
                      <a:pt x="38" y="45"/>
                      <a:pt x="30" y="45"/>
                    </a:cubicBezTo>
                    <a:cubicBezTo>
                      <a:pt x="22" y="45"/>
                      <a:pt x="15" y="38"/>
                      <a:pt x="15" y="30"/>
                    </a:cubicBezTo>
                    <a:cubicBezTo>
                      <a:pt x="15" y="22"/>
                      <a:pt x="22" y="16"/>
                      <a:pt x="3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544C2BFD-5704-48D7-A455-E37FDB9F646F}"/>
              </a:ext>
            </a:extLst>
          </p:cNvPr>
          <p:cNvSpPr txBox="1"/>
          <p:nvPr/>
        </p:nvSpPr>
        <p:spPr>
          <a:xfrm>
            <a:off x="2752862" y="612047"/>
            <a:ext cx="2069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Investment</a:t>
            </a:r>
          </a:p>
        </p:txBody>
      </p:sp>
    </p:spTree>
    <p:extLst>
      <p:ext uri="{BB962C8B-B14F-4D97-AF65-F5344CB8AC3E}">
        <p14:creationId xmlns:p14="http://schemas.microsoft.com/office/powerpoint/2010/main" val="3724079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4">
                <a:lumMod val="7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F98ABABF-9C3B-4411-91CD-AC75355095DA}"/>
              </a:ext>
            </a:extLst>
          </p:cNvPr>
          <p:cNvSpPr/>
          <p:nvPr/>
        </p:nvSpPr>
        <p:spPr>
          <a:xfrm rot="5400000">
            <a:off x="412951" y="724401"/>
            <a:ext cx="3765146" cy="4591050"/>
          </a:xfrm>
          <a:prstGeom prst="parallelogram">
            <a:avLst>
              <a:gd name="adj" fmla="val 19868"/>
            </a:avLst>
          </a:prstGeom>
          <a:gradFill flip="none" rotWithShape="1">
            <a:gsLst>
              <a:gs pos="0">
                <a:schemeClr val="accent3">
                  <a:alpha val="27000"/>
                </a:schemeClr>
              </a:gs>
              <a:gs pos="100000">
                <a:schemeClr val="accent4">
                  <a:lumMod val="50000"/>
                  <a:alpha val="8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7F3020-7478-4090-A27D-2E7B8496E94C}"/>
              </a:ext>
            </a:extLst>
          </p:cNvPr>
          <p:cNvSpPr txBox="1"/>
          <p:nvPr/>
        </p:nvSpPr>
        <p:spPr>
          <a:xfrm>
            <a:off x="1128341" y="3650035"/>
            <a:ext cx="2894162" cy="755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Lorem ipsum dolor</a:t>
            </a:r>
            <a:r>
              <a:rPr lang="ko-KR" altLang="en-US" sz="100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sit </a:t>
            </a:r>
            <a:r>
              <a:rPr lang="en-US" altLang="ko-KR" sz="1000" dirty="0" err="1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00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, nihil </a:t>
            </a:r>
            <a:r>
              <a:rPr lang="en-US" altLang="ko-KR" sz="1000" dirty="0" err="1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dolores</a:t>
            </a:r>
            <a:r>
              <a:rPr lang="en-US" altLang="ko-KR" sz="100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phaedrum</a:t>
            </a:r>
            <a:r>
              <a:rPr lang="en-US" altLang="ko-KR" sz="100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ea</a:t>
            </a:r>
            <a:r>
              <a:rPr lang="en-US" altLang="ko-KR" sz="100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sit. </a:t>
            </a:r>
            <a:r>
              <a:rPr lang="en-US" altLang="ko-KR" sz="1000" dirty="0" err="1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Ullum</a:t>
            </a:r>
            <a:r>
              <a:rPr lang="en-US" altLang="ko-KR" sz="100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assum</a:t>
            </a:r>
            <a:r>
              <a:rPr lang="en-US" altLang="ko-KR" sz="100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verear</a:t>
            </a:r>
            <a:r>
              <a:rPr lang="en-US" altLang="ko-KR" sz="100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ex cum, </a:t>
            </a:r>
            <a:r>
              <a:rPr lang="en-US" altLang="ko-KR" sz="1000" dirty="0" err="1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ei</a:t>
            </a:r>
            <a:r>
              <a:rPr lang="en-US" altLang="ko-KR" sz="100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assum</a:t>
            </a:r>
            <a:r>
              <a:rPr lang="en-US" altLang="ko-KR" sz="100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incorrupte</a:t>
            </a:r>
            <a:r>
              <a:rPr lang="en-US" altLang="ko-KR" sz="100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mel</a:t>
            </a:r>
            <a:r>
              <a:rPr lang="en-US" altLang="ko-KR" sz="1000" dirty="0">
                <a:solidFill>
                  <a:schemeClr val="tx2">
                    <a:lumMod val="40000"/>
                    <a:lumOff val="60000"/>
                  </a:schemeClr>
                </a:solidFill>
                <a:cs typeface="Arial" panose="020B0604020202020204" pitchFamily="34" charset="0"/>
              </a:rPr>
              <a:t> in.</a:t>
            </a:r>
            <a:endParaRPr lang="ko-KR" altLang="en-US" sz="1000" dirty="0">
              <a:solidFill>
                <a:schemeClr val="tx2">
                  <a:lumMod val="40000"/>
                  <a:lumOff val="6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8A1771-3A3C-4836-B721-C32A28A634D4}"/>
              </a:ext>
            </a:extLst>
          </p:cNvPr>
          <p:cNvSpPr txBox="1"/>
          <p:nvPr/>
        </p:nvSpPr>
        <p:spPr>
          <a:xfrm>
            <a:off x="1128341" y="2432775"/>
            <a:ext cx="61156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Company Contact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C7B49-B77B-4B35-8A4D-D5019DBCF0C7}"/>
              </a:ext>
            </a:extLst>
          </p:cNvPr>
          <p:cNvSpPr txBox="1"/>
          <p:nvPr/>
        </p:nvSpPr>
        <p:spPr>
          <a:xfrm>
            <a:off x="1128341" y="5040998"/>
            <a:ext cx="2894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Company Number</a:t>
            </a:r>
            <a:endParaRPr lang="ko-KR" altLang="en-US" sz="1200" b="1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D76D7B-52E8-42AE-A3E1-9194DD762997}"/>
              </a:ext>
            </a:extLst>
          </p:cNvPr>
          <p:cNvSpPr txBox="1"/>
          <p:nvPr/>
        </p:nvSpPr>
        <p:spPr>
          <a:xfrm>
            <a:off x="1128342" y="5317997"/>
            <a:ext cx="289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+00 0000 00000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557FB1-04D1-4C82-B9A4-6261BD83185A}"/>
              </a:ext>
            </a:extLst>
          </p:cNvPr>
          <p:cNvSpPr txBox="1"/>
          <p:nvPr/>
        </p:nvSpPr>
        <p:spPr>
          <a:xfrm>
            <a:off x="3744227" y="5040998"/>
            <a:ext cx="2894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Address</a:t>
            </a:r>
            <a:endParaRPr lang="ko-KR" altLang="en-US" sz="1200" b="1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328EA7-2C50-4074-A25F-19D5CC6A959A}"/>
              </a:ext>
            </a:extLst>
          </p:cNvPr>
          <p:cNvSpPr txBox="1"/>
          <p:nvPr/>
        </p:nvSpPr>
        <p:spPr>
          <a:xfrm>
            <a:off x="3744228" y="5317997"/>
            <a:ext cx="289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Please enter your address.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3E5DF2-2C9E-4378-8C94-AC880EFF7D2B}"/>
              </a:ext>
            </a:extLst>
          </p:cNvPr>
          <p:cNvSpPr txBox="1"/>
          <p:nvPr/>
        </p:nvSpPr>
        <p:spPr>
          <a:xfrm>
            <a:off x="6773550" y="5040998"/>
            <a:ext cx="2380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2">
                    <a:lumMod val="90000"/>
                  </a:schemeClr>
                </a:solidFill>
                <a:latin typeface="+mj-lt"/>
              </a:rPr>
              <a:t>E-mail</a:t>
            </a:r>
            <a:endParaRPr lang="ko-KR" altLang="en-US" sz="1200" b="1" dirty="0">
              <a:solidFill>
                <a:schemeClr val="bg2">
                  <a:lumMod val="90000"/>
                </a:schemeClr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2E773-1AAC-4BD7-900A-C0DB58E57865}"/>
              </a:ext>
            </a:extLst>
          </p:cNvPr>
          <p:cNvSpPr txBox="1"/>
          <p:nvPr/>
        </p:nvSpPr>
        <p:spPr>
          <a:xfrm>
            <a:off x="6773550" y="5317997"/>
            <a:ext cx="2380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support@email.com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D3D321-6873-4652-83BC-2ADFC69E9101}"/>
              </a:ext>
            </a:extLst>
          </p:cNvPr>
          <p:cNvSpPr txBox="1"/>
          <p:nvPr/>
        </p:nvSpPr>
        <p:spPr>
          <a:xfrm>
            <a:off x="1128341" y="2106854"/>
            <a:ext cx="2894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www.Link to site.com</a:t>
            </a:r>
            <a:endParaRPr lang="ko-KR" altLang="en-US" sz="1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848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D7A3F9B-662B-4071-A947-17FEB6D61AAD}"/>
              </a:ext>
            </a:extLst>
          </p:cNvPr>
          <p:cNvCxnSpPr/>
          <p:nvPr/>
        </p:nvCxnSpPr>
        <p:spPr>
          <a:xfrm>
            <a:off x="2143125" y="1724025"/>
            <a:ext cx="0" cy="513397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9061D0-BC7E-4297-AE71-CC255EB717D9}"/>
              </a:ext>
            </a:extLst>
          </p:cNvPr>
          <p:cNvSpPr txBox="1"/>
          <p:nvPr/>
        </p:nvSpPr>
        <p:spPr>
          <a:xfrm>
            <a:off x="6407082" y="2348342"/>
            <a:ext cx="43814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+mj-lt"/>
              </a:rPr>
              <a:t>Agenda</a:t>
            </a:r>
            <a:endParaRPr lang="ko-KR" altLang="en-US" sz="6000" b="1" dirty="0"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55C0BB-F1EC-46F3-8FF9-278B92C56D13}"/>
              </a:ext>
            </a:extLst>
          </p:cNvPr>
          <p:cNvSpPr/>
          <p:nvPr/>
        </p:nvSpPr>
        <p:spPr>
          <a:xfrm>
            <a:off x="11008319" y="0"/>
            <a:ext cx="118368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ED75698-D889-4371-B945-3EB88800BBCF}"/>
              </a:ext>
            </a:extLst>
          </p:cNvPr>
          <p:cNvSpPr/>
          <p:nvPr/>
        </p:nvSpPr>
        <p:spPr>
          <a:xfrm>
            <a:off x="2057400" y="1638300"/>
            <a:ext cx="171450" cy="1714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50CAB4-AC8D-4A61-96F9-15502A47A8A2}"/>
              </a:ext>
            </a:extLst>
          </p:cNvPr>
          <p:cNvSpPr txBox="1"/>
          <p:nvPr/>
        </p:nvSpPr>
        <p:spPr>
          <a:xfrm>
            <a:off x="2581275" y="1562100"/>
            <a:ext cx="1742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About 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AF0646-B619-4BAA-9182-69A661AF02CE}"/>
              </a:ext>
            </a:extLst>
          </p:cNvPr>
          <p:cNvSpPr txBox="1"/>
          <p:nvPr/>
        </p:nvSpPr>
        <p:spPr>
          <a:xfrm>
            <a:off x="2581275" y="2410912"/>
            <a:ext cx="234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Market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CF5BF5-ED7E-4DC5-BD49-912E377C5240}"/>
              </a:ext>
            </a:extLst>
          </p:cNvPr>
          <p:cNvSpPr txBox="1"/>
          <p:nvPr/>
        </p:nvSpPr>
        <p:spPr>
          <a:xfrm>
            <a:off x="2581275" y="3259724"/>
            <a:ext cx="234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Product &amp; 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E9206-02AA-46C7-A5D7-40F182B60C70}"/>
              </a:ext>
            </a:extLst>
          </p:cNvPr>
          <p:cNvSpPr txBox="1"/>
          <p:nvPr/>
        </p:nvSpPr>
        <p:spPr>
          <a:xfrm>
            <a:off x="2581275" y="4108536"/>
            <a:ext cx="234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Financials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633DC-19B0-41FF-8953-2862AA0C1D87}"/>
              </a:ext>
            </a:extLst>
          </p:cNvPr>
          <p:cNvSpPr txBox="1"/>
          <p:nvPr/>
        </p:nvSpPr>
        <p:spPr>
          <a:xfrm>
            <a:off x="2581275" y="4957346"/>
            <a:ext cx="234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Investment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02260A-0AB3-4812-86E4-76EAAA262473}"/>
              </a:ext>
            </a:extLst>
          </p:cNvPr>
          <p:cNvSpPr/>
          <p:nvPr/>
        </p:nvSpPr>
        <p:spPr>
          <a:xfrm>
            <a:off x="2057400" y="2488406"/>
            <a:ext cx="171450" cy="1714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E20B66-354E-435D-93F8-FA0D4096840D}"/>
              </a:ext>
            </a:extLst>
          </p:cNvPr>
          <p:cNvSpPr/>
          <p:nvPr/>
        </p:nvSpPr>
        <p:spPr>
          <a:xfrm>
            <a:off x="2057400" y="3338512"/>
            <a:ext cx="171450" cy="1714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7A27C07-F9F2-486D-9E2D-3DDA473879CB}"/>
              </a:ext>
            </a:extLst>
          </p:cNvPr>
          <p:cNvSpPr/>
          <p:nvPr/>
        </p:nvSpPr>
        <p:spPr>
          <a:xfrm>
            <a:off x="2057400" y="4188618"/>
            <a:ext cx="171450" cy="1714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AE802D2-2C4A-4313-8988-3ADC90D1B112}"/>
              </a:ext>
            </a:extLst>
          </p:cNvPr>
          <p:cNvSpPr/>
          <p:nvPr/>
        </p:nvSpPr>
        <p:spPr>
          <a:xfrm>
            <a:off x="2057400" y="5038725"/>
            <a:ext cx="171450" cy="1714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96290EC-D43A-4626-B96A-924A9A8AC79D}"/>
              </a:ext>
            </a:extLst>
          </p:cNvPr>
          <p:cNvGrpSpPr/>
          <p:nvPr/>
        </p:nvGrpSpPr>
        <p:grpSpPr>
          <a:xfrm>
            <a:off x="1278329" y="4981575"/>
            <a:ext cx="342682" cy="285750"/>
            <a:chOff x="3013075" y="741363"/>
            <a:chExt cx="496888" cy="414338"/>
          </a:xfrm>
          <a:solidFill>
            <a:schemeClr val="accent1"/>
          </a:solidFill>
        </p:grpSpPr>
        <p:sp>
          <p:nvSpPr>
            <p:cNvPr id="24" name="Freeform 91">
              <a:extLst>
                <a:ext uri="{FF2B5EF4-FFF2-40B4-BE49-F238E27FC236}">
                  <a16:creationId xmlns:a16="http://schemas.microsoft.com/office/drawing/2014/main" id="{AB157584-6CC7-4557-B176-0DB9DF2E3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8650" y="814388"/>
              <a:ext cx="341313" cy="341313"/>
            </a:xfrm>
            <a:custGeom>
              <a:avLst/>
              <a:gdLst>
                <a:gd name="T0" fmla="*/ 5 w 108"/>
                <a:gd name="T1" fmla="*/ 47 h 108"/>
                <a:gd name="T2" fmla="*/ 5 w 108"/>
                <a:gd name="T3" fmla="*/ 103 h 108"/>
                <a:gd name="T4" fmla="*/ 103 w 108"/>
                <a:gd name="T5" fmla="*/ 103 h 108"/>
                <a:gd name="T6" fmla="*/ 103 w 108"/>
                <a:gd name="T7" fmla="*/ 5 h 108"/>
                <a:gd name="T8" fmla="*/ 5 w 108"/>
                <a:gd name="T9" fmla="*/ 5 h 108"/>
                <a:gd name="T10" fmla="*/ 5 w 108"/>
                <a:gd name="T11" fmla="*/ 16 h 108"/>
                <a:gd name="T12" fmla="*/ 0 w 108"/>
                <a:gd name="T13" fmla="*/ 11 h 108"/>
                <a:gd name="T14" fmla="*/ 0 w 108"/>
                <a:gd name="T15" fmla="*/ 3 h 108"/>
                <a:gd name="T16" fmla="*/ 3 w 108"/>
                <a:gd name="T17" fmla="*/ 0 h 108"/>
                <a:gd name="T18" fmla="*/ 105 w 108"/>
                <a:gd name="T19" fmla="*/ 0 h 108"/>
                <a:gd name="T20" fmla="*/ 108 w 108"/>
                <a:gd name="T21" fmla="*/ 3 h 108"/>
                <a:gd name="T22" fmla="*/ 108 w 108"/>
                <a:gd name="T23" fmla="*/ 105 h 108"/>
                <a:gd name="T24" fmla="*/ 105 w 108"/>
                <a:gd name="T25" fmla="*/ 108 h 108"/>
                <a:gd name="T26" fmla="*/ 3 w 108"/>
                <a:gd name="T27" fmla="*/ 108 h 108"/>
                <a:gd name="T28" fmla="*/ 0 w 108"/>
                <a:gd name="T29" fmla="*/ 105 h 108"/>
                <a:gd name="T30" fmla="*/ 0 w 108"/>
                <a:gd name="T31" fmla="*/ 42 h 108"/>
                <a:gd name="T32" fmla="*/ 5 w 108"/>
                <a:gd name="T33" fmla="*/ 4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108">
                  <a:moveTo>
                    <a:pt x="5" y="47"/>
                  </a:moveTo>
                  <a:cubicBezTo>
                    <a:pt x="5" y="103"/>
                    <a:pt x="5" y="103"/>
                    <a:pt x="5" y="103"/>
                  </a:cubicBezTo>
                  <a:cubicBezTo>
                    <a:pt x="103" y="103"/>
                    <a:pt x="103" y="103"/>
                    <a:pt x="103" y="103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0"/>
                    <a:pt x="108" y="1"/>
                    <a:pt x="108" y="3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8" y="107"/>
                    <a:pt x="107" y="108"/>
                    <a:pt x="105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1" y="108"/>
                    <a:pt x="0" y="107"/>
                    <a:pt x="0" y="105"/>
                  </a:cubicBezTo>
                  <a:cubicBezTo>
                    <a:pt x="0" y="42"/>
                    <a:pt x="0" y="42"/>
                    <a:pt x="0" y="42"/>
                  </a:cubicBezTo>
                  <a:lnTo>
                    <a:pt x="5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92">
              <a:extLst>
                <a:ext uri="{FF2B5EF4-FFF2-40B4-BE49-F238E27FC236}">
                  <a16:creationId xmlns:a16="http://schemas.microsoft.com/office/drawing/2014/main" id="{8418BE46-8740-4269-8929-AC1E60D49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8175" y="823913"/>
              <a:ext cx="322263" cy="322263"/>
            </a:xfrm>
            <a:custGeom>
              <a:avLst/>
              <a:gdLst>
                <a:gd name="T0" fmla="*/ 57 w 203"/>
                <a:gd name="T1" fmla="*/ 142 h 203"/>
                <a:gd name="T2" fmla="*/ 89 w 203"/>
                <a:gd name="T3" fmla="*/ 173 h 203"/>
                <a:gd name="T4" fmla="*/ 121 w 203"/>
                <a:gd name="T5" fmla="*/ 142 h 203"/>
                <a:gd name="T6" fmla="*/ 183 w 203"/>
                <a:gd name="T7" fmla="*/ 80 h 203"/>
                <a:gd name="T8" fmla="*/ 151 w 203"/>
                <a:gd name="T9" fmla="*/ 48 h 203"/>
                <a:gd name="T10" fmla="*/ 89 w 203"/>
                <a:gd name="T11" fmla="*/ 110 h 203"/>
                <a:gd name="T12" fmla="*/ 0 w 203"/>
                <a:gd name="T13" fmla="*/ 20 h 203"/>
                <a:gd name="T14" fmla="*/ 0 w 203"/>
                <a:gd name="T15" fmla="*/ 0 h 203"/>
                <a:gd name="T16" fmla="*/ 203 w 203"/>
                <a:gd name="T17" fmla="*/ 0 h 203"/>
                <a:gd name="T18" fmla="*/ 203 w 203"/>
                <a:gd name="T19" fmla="*/ 203 h 203"/>
                <a:gd name="T20" fmla="*/ 0 w 203"/>
                <a:gd name="T21" fmla="*/ 203 h 203"/>
                <a:gd name="T22" fmla="*/ 0 w 203"/>
                <a:gd name="T23" fmla="*/ 84 h 203"/>
                <a:gd name="T24" fmla="*/ 57 w 203"/>
                <a:gd name="T25" fmla="*/ 142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" h="203">
                  <a:moveTo>
                    <a:pt x="57" y="142"/>
                  </a:moveTo>
                  <a:lnTo>
                    <a:pt x="89" y="173"/>
                  </a:lnTo>
                  <a:lnTo>
                    <a:pt x="121" y="142"/>
                  </a:lnTo>
                  <a:lnTo>
                    <a:pt x="183" y="80"/>
                  </a:lnTo>
                  <a:lnTo>
                    <a:pt x="151" y="48"/>
                  </a:lnTo>
                  <a:lnTo>
                    <a:pt x="89" y="11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203" y="0"/>
                  </a:lnTo>
                  <a:lnTo>
                    <a:pt x="203" y="203"/>
                  </a:lnTo>
                  <a:lnTo>
                    <a:pt x="0" y="203"/>
                  </a:lnTo>
                  <a:lnTo>
                    <a:pt x="0" y="84"/>
                  </a:lnTo>
                  <a:lnTo>
                    <a:pt x="57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93">
              <a:extLst>
                <a:ext uri="{FF2B5EF4-FFF2-40B4-BE49-F238E27FC236}">
                  <a16:creationId xmlns:a16="http://schemas.microsoft.com/office/drawing/2014/main" id="{E05299A6-F37B-450D-B4A2-D78D6BC2F4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13075" y="741363"/>
              <a:ext cx="465138" cy="366713"/>
            </a:xfrm>
            <a:custGeom>
              <a:avLst/>
              <a:gdLst>
                <a:gd name="T0" fmla="*/ 95 w 147"/>
                <a:gd name="T1" fmla="*/ 115 h 116"/>
                <a:gd name="T2" fmla="*/ 0 w 147"/>
                <a:gd name="T3" fmla="*/ 20 h 116"/>
                <a:gd name="T4" fmla="*/ 0 w 147"/>
                <a:gd name="T5" fmla="*/ 18 h 116"/>
                <a:gd name="T6" fmla="*/ 0 w 147"/>
                <a:gd name="T7" fmla="*/ 17 h 116"/>
                <a:gd name="T8" fmla="*/ 16 w 147"/>
                <a:gd name="T9" fmla="*/ 1 h 116"/>
                <a:gd name="T10" fmla="*/ 18 w 147"/>
                <a:gd name="T11" fmla="*/ 0 h 116"/>
                <a:gd name="T12" fmla="*/ 20 w 147"/>
                <a:gd name="T13" fmla="*/ 1 h 116"/>
                <a:gd name="T14" fmla="*/ 97 w 147"/>
                <a:gd name="T15" fmla="*/ 78 h 116"/>
                <a:gd name="T16" fmla="*/ 126 w 147"/>
                <a:gd name="T17" fmla="*/ 48 h 116"/>
                <a:gd name="T18" fmla="*/ 128 w 147"/>
                <a:gd name="T19" fmla="*/ 48 h 116"/>
                <a:gd name="T20" fmla="*/ 130 w 147"/>
                <a:gd name="T21" fmla="*/ 48 h 116"/>
                <a:gd name="T22" fmla="*/ 146 w 147"/>
                <a:gd name="T23" fmla="*/ 64 h 116"/>
                <a:gd name="T24" fmla="*/ 146 w 147"/>
                <a:gd name="T25" fmla="*/ 68 h 116"/>
                <a:gd name="T26" fmla="*/ 99 w 147"/>
                <a:gd name="T27" fmla="*/ 115 h 116"/>
                <a:gd name="T28" fmla="*/ 97 w 147"/>
                <a:gd name="T29" fmla="*/ 116 h 116"/>
                <a:gd name="T30" fmla="*/ 95 w 147"/>
                <a:gd name="T31" fmla="*/ 115 h 116"/>
                <a:gd name="T32" fmla="*/ 128 w 147"/>
                <a:gd name="T33" fmla="*/ 54 h 116"/>
                <a:gd name="T34" fmla="*/ 98 w 147"/>
                <a:gd name="T35" fmla="*/ 83 h 116"/>
                <a:gd name="T36" fmla="*/ 97 w 147"/>
                <a:gd name="T37" fmla="*/ 84 h 116"/>
                <a:gd name="T38" fmla="*/ 95 w 147"/>
                <a:gd name="T39" fmla="*/ 83 h 116"/>
                <a:gd name="T40" fmla="*/ 18 w 147"/>
                <a:gd name="T41" fmla="*/ 6 h 116"/>
                <a:gd name="T42" fmla="*/ 6 w 147"/>
                <a:gd name="T43" fmla="*/ 18 h 116"/>
                <a:gd name="T44" fmla="*/ 97 w 147"/>
                <a:gd name="T45" fmla="*/ 110 h 116"/>
                <a:gd name="T46" fmla="*/ 140 w 147"/>
                <a:gd name="T47" fmla="*/ 66 h 116"/>
                <a:gd name="T48" fmla="*/ 128 w 147"/>
                <a:gd name="T49" fmla="*/ 5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7" h="116">
                  <a:moveTo>
                    <a:pt x="95" y="115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0" y="18"/>
                    <a:pt x="0" y="17"/>
                    <a:pt x="0" y="17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7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126" y="48"/>
                    <a:pt x="126" y="48"/>
                    <a:pt x="126" y="48"/>
                  </a:cubicBezTo>
                  <a:cubicBezTo>
                    <a:pt x="127" y="48"/>
                    <a:pt x="127" y="48"/>
                    <a:pt x="128" y="48"/>
                  </a:cubicBezTo>
                  <a:cubicBezTo>
                    <a:pt x="129" y="48"/>
                    <a:pt x="129" y="48"/>
                    <a:pt x="130" y="48"/>
                  </a:cubicBezTo>
                  <a:cubicBezTo>
                    <a:pt x="146" y="64"/>
                    <a:pt x="146" y="64"/>
                    <a:pt x="146" y="64"/>
                  </a:cubicBezTo>
                  <a:cubicBezTo>
                    <a:pt x="147" y="65"/>
                    <a:pt x="147" y="67"/>
                    <a:pt x="146" y="68"/>
                  </a:cubicBezTo>
                  <a:cubicBezTo>
                    <a:pt x="99" y="115"/>
                    <a:pt x="99" y="115"/>
                    <a:pt x="99" y="115"/>
                  </a:cubicBezTo>
                  <a:cubicBezTo>
                    <a:pt x="98" y="115"/>
                    <a:pt x="98" y="116"/>
                    <a:pt x="97" y="116"/>
                  </a:cubicBezTo>
                  <a:cubicBezTo>
                    <a:pt x="96" y="116"/>
                    <a:pt x="96" y="115"/>
                    <a:pt x="95" y="115"/>
                  </a:cubicBezTo>
                  <a:close/>
                  <a:moveTo>
                    <a:pt x="128" y="54"/>
                  </a:moveTo>
                  <a:cubicBezTo>
                    <a:pt x="98" y="83"/>
                    <a:pt x="98" y="83"/>
                    <a:pt x="98" y="83"/>
                  </a:cubicBezTo>
                  <a:cubicBezTo>
                    <a:pt x="98" y="84"/>
                    <a:pt x="97" y="84"/>
                    <a:pt x="97" y="84"/>
                  </a:cubicBezTo>
                  <a:cubicBezTo>
                    <a:pt x="96" y="84"/>
                    <a:pt x="95" y="84"/>
                    <a:pt x="95" y="83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97" y="110"/>
                    <a:pt x="97" y="110"/>
                    <a:pt x="97" y="110"/>
                  </a:cubicBezTo>
                  <a:cubicBezTo>
                    <a:pt x="140" y="66"/>
                    <a:pt x="140" y="66"/>
                    <a:pt x="140" y="66"/>
                  </a:cubicBezTo>
                  <a:lnTo>
                    <a:pt x="128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D20DE05-AA8F-4E91-BF70-BF367DCF9A42}"/>
              </a:ext>
            </a:extLst>
          </p:cNvPr>
          <p:cNvGrpSpPr/>
          <p:nvPr/>
        </p:nvGrpSpPr>
        <p:grpSpPr>
          <a:xfrm>
            <a:off x="1314537" y="3281594"/>
            <a:ext cx="365560" cy="305576"/>
            <a:chOff x="1590675" y="3937001"/>
            <a:chExt cx="512763" cy="428625"/>
          </a:xfrm>
          <a:solidFill>
            <a:schemeClr val="accent3"/>
          </a:solidFill>
        </p:grpSpPr>
        <p:sp>
          <p:nvSpPr>
            <p:cNvPr id="29" name="Freeform 147">
              <a:extLst>
                <a:ext uri="{FF2B5EF4-FFF2-40B4-BE49-F238E27FC236}">
                  <a16:creationId xmlns:a16="http://schemas.microsoft.com/office/drawing/2014/main" id="{50EBFFF5-F3D7-44E1-9BBF-A704C45A20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55775" y="4017963"/>
              <a:ext cx="347663" cy="347663"/>
            </a:xfrm>
            <a:custGeom>
              <a:avLst/>
              <a:gdLst>
                <a:gd name="T0" fmla="*/ 55 w 110"/>
                <a:gd name="T1" fmla="*/ 14 h 110"/>
                <a:gd name="T2" fmla="*/ 64 w 110"/>
                <a:gd name="T3" fmla="*/ 16 h 110"/>
                <a:gd name="T4" fmla="*/ 67 w 110"/>
                <a:gd name="T5" fmla="*/ 11 h 110"/>
                <a:gd name="T6" fmla="*/ 82 w 110"/>
                <a:gd name="T7" fmla="*/ 7 h 110"/>
                <a:gd name="T8" fmla="*/ 86 w 110"/>
                <a:gd name="T9" fmla="*/ 22 h 110"/>
                <a:gd name="T10" fmla="*/ 82 w 110"/>
                <a:gd name="T11" fmla="*/ 29 h 110"/>
                <a:gd name="T12" fmla="*/ 87 w 110"/>
                <a:gd name="T13" fmla="*/ 35 h 110"/>
                <a:gd name="T14" fmla="*/ 95 w 110"/>
                <a:gd name="T15" fmla="*/ 33 h 110"/>
                <a:gd name="T16" fmla="*/ 108 w 110"/>
                <a:gd name="T17" fmla="*/ 41 h 110"/>
                <a:gd name="T18" fmla="*/ 100 w 110"/>
                <a:gd name="T19" fmla="*/ 54 h 110"/>
                <a:gd name="T20" fmla="*/ 91 w 110"/>
                <a:gd name="T21" fmla="*/ 56 h 110"/>
                <a:gd name="T22" fmla="*/ 90 w 110"/>
                <a:gd name="T23" fmla="*/ 63 h 110"/>
                <a:gd name="T24" fmla="*/ 98 w 110"/>
                <a:gd name="T25" fmla="*/ 68 h 110"/>
                <a:gd name="T26" fmla="*/ 102 w 110"/>
                <a:gd name="T27" fmla="*/ 82 h 110"/>
                <a:gd name="T28" fmla="*/ 88 w 110"/>
                <a:gd name="T29" fmla="*/ 86 h 110"/>
                <a:gd name="T30" fmla="*/ 79 w 110"/>
                <a:gd name="T31" fmla="*/ 82 h 110"/>
                <a:gd name="T32" fmla="*/ 74 w 110"/>
                <a:gd name="T33" fmla="*/ 86 h 110"/>
                <a:gd name="T34" fmla="*/ 77 w 110"/>
                <a:gd name="T35" fmla="*/ 95 h 110"/>
                <a:gd name="T36" fmla="*/ 69 w 110"/>
                <a:gd name="T37" fmla="*/ 108 h 110"/>
                <a:gd name="T38" fmla="*/ 56 w 110"/>
                <a:gd name="T39" fmla="*/ 100 h 110"/>
                <a:gd name="T40" fmla="*/ 54 w 110"/>
                <a:gd name="T41" fmla="*/ 93 h 110"/>
                <a:gd name="T42" fmla="*/ 46 w 110"/>
                <a:gd name="T43" fmla="*/ 92 h 110"/>
                <a:gd name="T44" fmla="*/ 42 w 110"/>
                <a:gd name="T45" fmla="*/ 99 h 110"/>
                <a:gd name="T46" fmla="*/ 27 w 110"/>
                <a:gd name="T47" fmla="*/ 103 h 110"/>
                <a:gd name="T48" fmla="*/ 23 w 110"/>
                <a:gd name="T49" fmla="*/ 88 h 110"/>
                <a:gd name="T50" fmla="*/ 26 w 110"/>
                <a:gd name="T51" fmla="*/ 83 h 110"/>
                <a:gd name="T52" fmla="*/ 20 w 110"/>
                <a:gd name="T53" fmla="*/ 75 h 110"/>
                <a:gd name="T54" fmla="*/ 15 w 110"/>
                <a:gd name="T55" fmla="*/ 77 h 110"/>
                <a:gd name="T56" fmla="*/ 1 w 110"/>
                <a:gd name="T57" fmla="*/ 69 h 110"/>
                <a:gd name="T58" fmla="*/ 9 w 110"/>
                <a:gd name="T59" fmla="*/ 56 h 110"/>
                <a:gd name="T60" fmla="*/ 13 w 110"/>
                <a:gd name="T61" fmla="*/ 55 h 110"/>
                <a:gd name="T62" fmla="*/ 14 w 110"/>
                <a:gd name="T63" fmla="*/ 44 h 110"/>
                <a:gd name="T64" fmla="*/ 11 w 110"/>
                <a:gd name="T65" fmla="*/ 42 h 110"/>
                <a:gd name="T66" fmla="*/ 7 w 110"/>
                <a:gd name="T67" fmla="*/ 27 h 110"/>
                <a:gd name="T68" fmla="*/ 22 w 110"/>
                <a:gd name="T69" fmla="*/ 23 h 110"/>
                <a:gd name="T70" fmla="*/ 25 w 110"/>
                <a:gd name="T71" fmla="*/ 25 h 110"/>
                <a:gd name="T72" fmla="*/ 34 w 110"/>
                <a:gd name="T73" fmla="*/ 19 h 110"/>
                <a:gd name="T74" fmla="*/ 33 w 110"/>
                <a:gd name="T75" fmla="*/ 15 h 110"/>
                <a:gd name="T76" fmla="*/ 40 w 110"/>
                <a:gd name="T77" fmla="*/ 1 h 110"/>
                <a:gd name="T78" fmla="*/ 54 w 110"/>
                <a:gd name="T79" fmla="*/ 9 h 110"/>
                <a:gd name="T80" fmla="*/ 55 w 110"/>
                <a:gd name="T81" fmla="*/ 14 h 110"/>
                <a:gd name="T82" fmla="*/ 50 w 110"/>
                <a:gd name="T83" fmla="*/ 38 h 110"/>
                <a:gd name="T84" fmla="*/ 72 w 110"/>
                <a:gd name="T85" fmla="*/ 50 h 110"/>
                <a:gd name="T86" fmla="*/ 59 w 110"/>
                <a:gd name="T87" fmla="*/ 72 h 110"/>
                <a:gd name="T88" fmla="*/ 37 w 110"/>
                <a:gd name="T89" fmla="*/ 59 h 110"/>
                <a:gd name="T90" fmla="*/ 50 w 110"/>
                <a:gd name="T91" fmla="*/ 38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0" h="110">
                  <a:moveTo>
                    <a:pt x="55" y="14"/>
                  </a:moveTo>
                  <a:cubicBezTo>
                    <a:pt x="58" y="15"/>
                    <a:pt x="61" y="15"/>
                    <a:pt x="64" y="16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70" y="6"/>
                    <a:pt x="77" y="4"/>
                    <a:pt x="82" y="7"/>
                  </a:cubicBezTo>
                  <a:cubicBezTo>
                    <a:pt x="87" y="10"/>
                    <a:pt x="89" y="17"/>
                    <a:pt x="86" y="22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4" y="31"/>
                    <a:pt x="85" y="33"/>
                    <a:pt x="87" y="35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100" y="31"/>
                    <a:pt x="106" y="35"/>
                    <a:pt x="108" y="41"/>
                  </a:cubicBezTo>
                  <a:cubicBezTo>
                    <a:pt x="110" y="46"/>
                    <a:pt x="106" y="52"/>
                    <a:pt x="100" y="54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1" y="58"/>
                    <a:pt x="91" y="61"/>
                    <a:pt x="90" y="63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104" y="71"/>
                    <a:pt x="105" y="77"/>
                    <a:pt x="102" y="82"/>
                  </a:cubicBezTo>
                  <a:cubicBezTo>
                    <a:pt x="100" y="87"/>
                    <a:pt x="93" y="89"/>
                    <a:pt x="88" y="86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8" y="83"/>
                    <a:pt x="76" y="85"/>
                    <a:pt x="74" y="86"/>
                  </a:cubicBezTo>
                  <a:cubicBezTo>
                    <a:pt x="77" y="95"/>
                    <a:pt x="77" y="95"/>
                    <a:pt x="77" y="95"/>
                  </a:cubicBezTo>
                  <a:cubicBezTo>
                    <a:pt x="78" y="101"/>
                    <a:pt x="75" y="107"/>
                    <a:pt x="69" y="108"/>
                  </a:cubicBezTo>
                  <a:cubicBezTo>
                    <a:pt x="63" y="110"/>
                    <a:pt x="57" y="106"/>
                    <a:pt x="56" y="100"/>
                  </a:cubicBezTo>
                  <a:cubicBezTo>
                    <a:pt x="54" y="93"/>
                    <a:pt x="54" y="93"/>
                    <a:pt x="54" y="93"/>
                  </a:cubicBezTo>
                  <a:cubicBezTo>
                    <a:pt x="51" y="93"/>
                    <a:pt x="48" y="93"/>
                    <a:pt x="46" y="92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39" y="104"/>
                    <a:pt x="32" y="106"/>
                    <a:pt x="27" y="103"/>
                  </a:cubicBezTo>
                  <a:cubicBezTo>
                    <a:pt x="22" y="100"/>
                    <a:pt x="20" y="93"/>
                    <a:pt x="23" y="88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24" y="81"/>
                    <a:pt x="21" y="78"/>
                    <a:pt x="20" y="75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9" y="78"/>
                    <a:pt x="3" y="75"/>
                    <a:pt x="1" y="69"/>
                  </a:cubicBezTo>
                  <a:cubicBezTo>
                    <a:pt x="0" y="63"/>
                    <a:pt x="3" y="57"/>
                    <a:pt x="9" y="56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13" y="51"/>
                    <a:pt x="13" y="47"/>
                    <a:pt x="14" y="44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6" y="39"/>
                    <a:pt x="4" y="32"/>
                    <a:pt x="7" y="27"/>
                  </a:cubicBezTo>
                  <a:cubicBezTo>
                    <a:pt x="10" y="22"/>
                    <a:pt x="16" y="20"/>
                    <a:pt x="22" y="2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8" y="23"/>
                    <a:pt x="31" y="21"/>
                    <a:pt x="34" y="19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1" y="9"/>
                    <a:pt x="35" y="3"/>
                    <a:pt x="40" y="1"/>
                  </a:cubicBezTo>
                  <a:cubicBezTo>
                    <a:pt x="46" y="0"/>
                    <a:pt x="52" y="3"/>
                    <a:pt x="54" y="9"/>
                  </a:cubicBezTo>
                  <a:lnTo>
                    <a:pt x="55" y="14"/>
                  </a:lnTo>
                  <a:close/>
                  <a:moveTo>
                    <a:pt x="50" y="38"/>
                  </a:moveTo>
                  <a:cubicBezTo>
                    <a:pt x="60" y="35"/>
                    <a:pt x="69" y="41"/>
                    <a:pt x="72" y="50"/>
                  </a:cubicBezTo>
                  <a:cubicBezTo>
                    <a:pt x="74" y="60"/>
                    <a:pt x="69" y="69"/>
                    <a:pt x="59" y="72"/>
                  </a:cubicBezTo>
                  <a:cubicBezTo>
                    <a:pt x="50" y="74"/>
                    <a:pt x="40" y="69"/>
                    <a:pt x="37" y="59"/>
                  </a:cubicBezTo>
                  <a:cubicBezTo>
                    <a:pt x="35" y="50"/>
                    <a:pt x="41" y="40"/>
                    <a:pt x="5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148">
              <a:extLst>
                <a:ext uri="{FF2B5EF4-FFF2-40B4-BE49-F238E27FC236}">
                  <a16:creationId xmlns:a16="http://schemas.microsoft.com/office/drawing/2014/main" id="{F9F17D7F-4A6B-449A-A615-A8C82D4FF1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0675" y="3937001"/>
              <a:ext cx="209550" cy="207963"/>
            </a:xfrm>
            <a:custGeom>
              <a:avLst/>
              <a:gdLst>
                <a:gd name="T0" fmla="*/ 39 w 66"/>
                <a:gd name="T1" fmla="*/ 57 h 66"/>
                <a:gd name="T2" fmla="*/ 34 w 66"/>
                <a:gd name="T3" fmla="*/ 57 h 66"/>
                <a:gd name="T4" fmla="*/ 33 w 66"/>
                <a:gd name="T5" fmla="*/ 61 h 66"/>
                <a:gd name="T6" fmla="*/ 25 w 66"/>
                <a:gd name="T7" fmla="*/ 65 h 66"/>
                <a:gd name="T8" fmla="*/ 20 w 66"/>
                <a:gd name="T9" fmla="*/ 57 h 66"/>
                <a:gd name="T10" fmla="*/ 21 w 66"/>
                <a:gd name="T11" fmla="*/ 53 h 66"/>
                <a:gd name="T12" fmla="*/ 18 w 66"/>
                <a:gd name="T13" fmla="*/ 50 h 66"/>
                <a:gd name="T14" fmla="*/ 14 w 66"/>
                <a:gd name="T15" fmla="*/ 52 h 66"/>
                <a:gd name="T16" fmla="*/ 5 w 66"/>
                <a:gd name="T17" fmla="*/ 50 h 66"/>
                <a:gd name="T18" fmla="*/ 7 w 66"/>
                <a:gd name="T19" fmla="*/ 41 h 66"/>
                <a:gd name="T20" fmla="*/ 12 w 66"/>
                <a:gd name="T21" fmla="*/ 38 h 66"/>
                <a:gd name="T22" fmla="*/ 12 w 66"/>
                <a:gd name="T23" fmla="*/ 34 h 66"/>
                <a:gd name="T24" fmla="*/ 6 w 66"/>
                <a:gd name="T25" fmla="*/ 33 h 66"/>
                <a:gd name="T26" fmla="*/ 1 w 66"/>
                <a:gd name="T27" fmla="*/ 25 h 66"/>
                <a:gd name="T28" fmla="*/ 9 w 66"/>
                <a:gd name="T29" fmla="*/ 20 h 66"/>
                <a:gd name="T30" fmla="*/ 15 w 66"/>
                <a:gd name="T31" fmla="*/ 22 h 66"/>
                <a:gd name="T32" fmla="*/ 17 w 66"/>
                <a:gd name="T33" fmla="*/ 18 h 66"/>
                <a:gd name="T34" fmla="*/ 14 w 66"/>
                <a:gd name="T35" fmla="*/ 13 h 66"/>
                <a:gd name="T36" fmla="*/ 17 w 66"/>
                <a:gd name="T37" fmla="*/ 5 h 66"/>
                <a:gd name="T38" fmla="*/ 26 w 66"/>
                <a:gd name="T39" fmla="*/ 7 h 66"/>
                <a:gd name="T40" fmla="*/ 28 w 66"/>
                <a:gd name="T41" fmla="*/ 11 h 66"/>
                <a:gd name="T42" fmla="*/ 33 w 66"/>
                <a:gd name="T43" fmla="*/ 10 h 66"/>
                <a:gd name="T44" fmla="*/ 34 w 66"/>
                <a:gd name="T45" fmla="*/ 6 h 66"/>
                <a:gd name="T46" fmla="*/ 42 w 66"/>
                <a:gd name="T47" fmla="*/ 1 h 66"/>
                <a:gd name="T48" fmla="*/ 46 w 66"/>
                <a:gd name="T49" fmla="*/ 9 h 66"/>
                <a:gd name="T50" fmla="*/ 46 w 66"/>
                <a:gd name="T51" fmla="*/ 13 h 66"/>
                <a:gd name="T52" fmla="*/ 50 w 66"/>
                <a:gd name="T53" fmla="*/ 16 h 66"/>
                <a:gd name="T54" fmla="*/ 53 w 66"/>
                <a:gd name="T55" fmla="*/ 14 h 66"/>
                <a:gd name="T56" fmla="*/ 62 w 66"/>
                <a:gd name="T57" fmla="*/ 17 h 66"/>
                <a:gd name="T58" fmla="*/ 60 w 66"/>
                <a:gd name="T59" fmla="*/ 26 h 66"/>
                <a:gd name="T60" fmla="*/ 57 w 66"/>
                <a:gd name="T61" fmla="*/ 27 h 66"/>
                <a:gd name="T62" fmla="*/ 59 w 66"/>
                <a:gd name="T63" fmla="*/ 33 h 66"/>
                <a:gd name="T64" fmla="*/ 61 w 66"/>
                <a:gd name="T65" fmla="*/ 34 h 66"/>
                <a:gd name="T66" fmla="*/ 65 w 66"/>
                <a:gd name="T67" fmla="*/ 42 h 66"/>
                <a:gd name="T68" fmla="*/ 57 w 66"/>
                <a:gd name="T69" fmla="*/ 46 h 66"/>
                <a:gd name="T70" fmla="*/ 55 w 66"/>
                <a:gd name="T71" fmla="*/ 46 h 66"/>
                <a:gd name="T72" fmla="*/ 51 w 66"/>
                <a:gd name="T73" fmla="*/ 51 h 66"/>
                <a:gd name="T74" fmla="*/ 52 w 66"/>
                <a:gd name="T75" fmla="*/ 53 h 66"/>
                <a:gd name="T76" fmla="*/ 50 w 66"/>
                <a:gd name="T77" fmla="*/ 62 h 66"/>
                <a:gd name="T78" fmla="*/ 41 w 66"/>
                <a:gd name="T79" fmla="*/ 59 h 66"/>
                <a:gd name="T80" fmla="*/ 39 w 66"/>
                <a:gd name="T81" fmla="*/ 57 h 66"/>
                <a:gd name="T82" fmla="*/ 39 w 66"/>
                <a:gd name="T83" fmla="*/ 42 h 66"/>
                <a:gd name="T84" fmla="*/ 24 w 66"/>
                <a:gd name="T85" fmla="*/ 39 h 66"/>
                <a:gd name="T86" fmla="*/ 28 w 66"/>
                <a:gd name="T87" fmla="*/ 24 h 66"/>
                <a:gd name="T88" fmla="*/ 43 w 66"/>
                <a:gd name="T89" fmla="*/ 28 h 66"/>
                <a:gd name="T90" fmla="*/ 39 w 66"/>
                <a:gd name="T91" fmla="*/ 4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6" h="66">
                  <a:moveTo>
                    <a:pt x="39" y="57"/>
                  </a:moveTo>
                  <a:cubicBezTo>
                    <a:pt x="37" y="57"/>
                    <a:pt x="36" y="57"/>
                    <a:pt x="34" y="57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2" y="64"/>
                    <a:pt x="28" y="66"/>
                    <a:pt x="25" y="65"/>
                  </a:cubicBezTo>
                  <a:cubicBezTo>
                    <a:pt x="21" y="64"/>
                    <a:pt x="19" y="61"/>
                    <a:pt x="20" y="57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0" y="52"/>
                    <a:pt x="19" y="51"/>
                    <a:pt x="18" y="50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0" y="54"/>
                    <a:pt x="7" y="53"/>
                    <a:pt x="5" y="50"/>
                  </a:cubicBezTo>
                  <a:cubicBezTo>
                    <a:pt x="3" y="47"/>
                    <a:pt x="4" y="43"/>
                    <a:pt x="7" y="4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7"/>
                    <a:pt x="12" y="35"/>
                    <a:pt x="12" y="34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" y="32"/>
                    <a:pt x="0" y="28"/>
                    <a:pt x="1" y="25"/>
                  </a:cubicBezTo>
                  <a:cubicBezTo>
                    <a:pt x="2" y="21"/>
                    <a:pt x="6" y="19"/>
                    <a:pt x="9" y="2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6" y="20"/>
                    <a:pt x="16" y="19"/>
                    <a:pt x="17" y="18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0"/>
                    <a:pt x="14" y="6"/>
                    <a:pt x="17" y="5"/>
                  </a:cubicBezTo>
                  <a:cubicBezTo>
                    <a:pt x="20" y="3"/>
                    <a:pt x="24" y="4"/>
                    <a:pt x="26" y="7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0" y="11"/>
                    <a:pt x="31" y="10"/>
                    <a:pt x="33" y="1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5" y="2"/>
                    <a:pt x="38" y="0"/>
                    <a:pt x="42" y="1"/>
                  </a:cubicBezTo>
                  <a:cubicBezTo>
                    <a:pt x="45" y="2"/>
                    <a:pt x="47" y="6"/>
                    <a:pt x="46" y="9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7" y="14"/>
                    <a:pt x="49" y="15"/>
                    <a:pt x="50" y="16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6" y="13"/>
                    <a:pt x="60" y="14"/>
                    <a:pt x="62" y="17"/>
                  </a:cubicBezTo>
                  <a:cubicBezTo>
                    <a:pt x="64" y="20"/>
                    <a:pt x="63" y="24"/>
                    <a:pt x="60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9"/>
                    <a:pt x="59" y="31"/>
                    <a:pt x="59" y="33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4" y="35"/>
                    <a:pt x="66" y="38"/>
                    <a:pt x="65" y="42"/>
                  </a:cubicBezTo>
                  <a:cubicBezTo>
                    <a:pt x="64" y="45"/>
                    <a:pt x="61" y="47"/>
                    <a:pt x="57" y="46"/>
                  </a:cubicBezTo>
                  <a:cubicBezTo>
                    <a:pt x="55" y="46"/>
                    <a:pt x="55" y="46"/>
                    <a:pt x="55" y="46"/>
                  </a:cubicBezTo>
                  <a:cubicBezTo>
                    <a:pt x="54" y="48"/>
                    <a:pt x="53" y="49"/>
                    <a:pt x="51" y="51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4" y="56"/>
                    <a:pt x="53" y="60"/>
                    <a:pt x="50" y="62"/>
                  </a:cubicBezTo>
                  <a:cubicBezTo>
                    <a:pt x="47" y="64"/>
                    <a:pt x="43" y="63"/>
                    <a:pt x="41" y="59"/>
                  </a:cubicBezTo>
                  <a:lnTo>
                    <a:pt x="39" y="57"/>
                  </a:lnTo>
                  <a:close/>
                  <a:moveTo>
                    <a:pt x="39" y="42"/>
                  </a:moveTo>
                  <a:cubicBezTo>
                    <a:pt x="34" y="45"/>
                    <a:pt x="27" y="44"/>
                    <a:pt x="24" y="39"/>
                  </a:cubicBezTo>
                  <a:cubicBezTo>
                    <a:pt x="21" y="33"/>
                    <a:pt x="23" y="27"/>
                    <a:pt x="28" y="24"/>
                  </a:cubicBezTo>
                  <a:cubicBezTo>
                    <a:pt x="33" y="21"/>
                    <a:pt x="40" y="23"/>
                    <a:pt x="43" y="28"/>
                  </a:cubicBezTo>
                  <a:cubicBezTo>
                    <a:pt x="46" y="33"/>
                    <a:pt x="44" y="40"/>
                    <a:pt x="3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AF186C-A453-4435-A661-A467F67F6D19}"/>
              </a:ext>
            </a:extLst>
          </p:cNvPr>
          <p:cNvGrpSpPr/>
          <p:nvPr/>
        </p:nvGrpSpPr>
        <p:grpSpPr>
          <a:xfrm>
            <a:off x="1364977" y="1600200"/>
            <a:ext cx="283730" cy="242806"/>
            <a:chOff x="9517062" y="1768476"/>
            <a:chExt cx="495301" cy="423863"/>
          </a:xfrm>
          <a:solidFill>
            <a:schemeClr val="accent1"/>
          </a:solidFill>
        </p:grpSpPr>
        <p:sp>
          <p:nvSpPr>
            <p:cNvPr id="32" name="Freeform 432">
              <a:extLst>
                <a:ext uri="{FF2B5EF4-FFF2-40B4-BE49-F238E27FC236}">
                  <a16:creationId xmlns:a16="http://schemas.microsoft.com/office/drawing/2014/main" id="{D3B13986-EB76-4753-BBA0-18DC2BC2A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4875" y="1768476"/>
              <a:ext cx="217488" cy="338138"/>
            </a:xfrm>
            <a:custGeom>
              <a:avLst/>
              <a:gdLst>
                <a:gd name="T0" fmla="*/ 27 w 69"/>
                <a:gd name="T1" fmla="*/ 1 h 107"/>
                <a:gd name="T2" fmla="*/ 30 w 69"/>
                <a:gd name="T3" fmla="*/ 2 h 107"/>
                <a:gd name="T4" fmla="*/ 32 w 69"/>
                <a:gd name="T5" fmla="*/ 3 h 107"/>
                <a:gd name="T6" fmla="*/ 34 w 69"/>
                <a:gd name="T7" fmla="*/ 4 h 107"/>
                <a:gd name="T8" fmla="*/ 36 w 69"/>
                <a:gd name="T9" fmla="*/ 5 h 107"/>
                <a:gd name="T10" fmla="*/ 44 w 69"/>
                <a:gd name="T11" fmla="*/ 16 h 107"/>
                <a:gd name="T12" fmla="*/ 45 w 69"/>
                <a:gd name="T13" fmla="*/ 19 h 107"/>
                <a:gd name="T14" fmla="*/ 45 w 69"/>
                <a:gd name="T15" fmla="*/ 44 h 107"/>
                <a:gd name="T16" fmla="*/ 44 w 69"/>
                <a:gd name="T17" fmla="*/ 47 h 107"/>
                <a:gd name="T18" fmla="*/ 42 w 69"/>
                <a:gd name="T19" fmla="*/ 51 h 107"/>
                <a:gd name="T20" fmla="*/ 41 w 69"/>
                <a:gd name="T21" fmla="*/ 53 h 107"/>
                <a:gd name="T22" fmla="*/ 37 w 69"/>
                <a:gd name="T23" fmla="*/ 57 h 107"/>
                <a:gd name="T24" fmla="*/ 34 w 69"/>
                <a:gd name="T25" fmla="*/ 59 h 107"/>
                <a:gd name="T26" fmla="*/ 32 w 69"/>
                <a:gd name="T27" fmla="*/ 62 h 107"/>
                <a:gd name="T28" fmla="*/ 35 w 69"/>
                <a:gd name="T29" fmla="*/ 66 h 107"/>
                <a:gd name="T30" fmla="*/ 37 w 69"/>
                <a:gd name="T31" fmla="*/ 68 h 107"/>
                <a:gd name="T32" fmla="*/ 46 w 69"/>
                <a:gd name="T33" fmla="*/ 72 h 107"/>
                <a:gd name="T34" fmla="*/ 47 w 69"/>
                <a:gd name="T35" fmla="*/ 73 h 107"/>
                <a:gd name="T36" fmla="*/ 50 w 69"/>
                <a:gd name="T37" fmla="*/ 75 h 107"/>
                <a:gd name="T38" fmla="*/ 59 w 69"/>
                <a:gd name="T39" fmla="*/ 81 h 107"/>
                <a:gd name="T40" fmla="*/ 64 w 69"/>
                <a:gd name="T41" fmla="*/ 88 h 107"/>
                <a:gd name="T42" fmla="*/ 65 w 69"/>
                <a:gd name="T43" fmla="*/ 90 h 107"/>
                <a:gd name="T44" fmla="*/ 68 w 69"/>
                <a:gd name="T45" fmla="*/ 104 h 107"/>
                <a:gd name="T46" fmla="*/ 51 w 69"/>
                <a:gd name="T47" fmla="*/ 107 h 107"/>
                <a:gd name="T48" fmla="*/ 35 w 69"/>
                <a:gd name="T49" fmla="*/ 107 h 107"/>
                <a:gd name="T50" fmla="*/ 33 w 69"/>
                <a:gd name="T51" fmla="*/ 104 h 107"/>
                <a:gd name="T52" fmla="*/ 30 w 69"/>
                <a:gd name="T53" fmla="*/ 101 h 107"/>
                <a:gd name="T54" fmla="*/ 20 w 69"/>
                <a:gd name="T55" fmla="*/ 95 h 107"/>
                <a:gd name="T56" fmla="*/ 12 w 69"/>
                <a:gd name="T57" fmla="*/ 90 h 107"/>
                <a:gd name="T58" fmla="*/ 13 w 69"/>
                <a:gd name="T59" fmla="*/ 85 h 107"/>
                <a:gd name="T60" fmla="*/ 15 w 69"/>
                <a:gd name="T61" fmla="*/ 82 h 107"/>
                <a:gd name="T62" fmla="*/ 16 w 69"/>
                <a:gd name="T63" fmla="*/ 81 h 107"/>
                <a:gd name="T64" fmla="*/ 21 w 69"/>
                <a:gd name="T65" fmla="*/ 69 h 107"/>
                <a:gd name="T66" fmla="*/ 22 w 69"/>
                <a:gd name="T67" fmla="*/ 58 h 107"/>
                <a:gd name="T68" fmla="*/ 21 w 69"/>
                <a:gd name="T69" fmla="*/ 47 h 107"/>
                <a:gd name="T70" fmla="*/ 17 w 69"/>
                <a:gd name="T71" fmla="*/ 36 h 107"/>
                <a:gd name="T72" fmla="*/ 15 w 69"/>
                <a:gd name="T73" fmla="*/ 33 h 107"/>
                <a:gd name="T74" fmla="*/ 7 w 69"/>
                <a:gd name="T75" fmla="*/ 25 h 107"/>
                <a:gd name="T76" fmla="*/ 1 w 69"/>
                <a:gd name="T77" fmla="*/ 22 h 107"/>
                <a:gd name="T78" fmla="*/ 1 w 69"/>
                <a:gd name="T79" fmla="*/ 17 h 107"/>
                <a:gd name="T80" fmla="*/ 9 w 69"/>
                <a:gd name="T81" fmla="*/ 6 h 107"/>
                <a:gd name="T82" fmla="*/ 12 w 69"/>
                <a:gd name="T83" fmla="*/ 4 h 107"/>
                <a:gd name="T84" fmla="*/ 20 w 69"/>
                <a:gd name="T85" fmla="*/ 1 h 107"/>
                <a:gd name="T86" fmla="*/ 27 w 69"/>
                <a:gd name="T87" fmla="*/ 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9" h="107">
                  <a:moveTo>
                    <a:pt x="27" y="1"/>
                  </a:moveTo>
                  <a:cubicBezTo>
                    <a:pt x="28" y="1"/>
                    <a:pt x="29" y="1"/>
                    <a:pt x="30" y="2"/>
                  </a:cubicBezTo>
                  <a:cubicBezTo>
                    <a:pt x="31" y="2"/>
                    <a:pt x="32" y="3"/>
                    <a:pt x="32" y="3"/>
                  </a:cubicBezTo>
                  <a:cubicBezTo>
                    <a:pt x="33" y="3"/>
                    <a:pt x="33" y="3"/>
                    <a:pt x="34" y="4"/>
                  </a:cubicBezTo>
                  <a:cubicBezTo>
                    <a:pt x="34" y="4"/>
                    <a:pt x="35" y="5"/>
                    <a:pt x="36" y="5"/>
                  </a:cubicBezTo>
                  <a:cubicBezTo>
                    <a:pt x="40" y="8"/>
                    <a:pt x="43" y="12"/>
                    <a:pt x="44" y="16"/>
                  </a:cubicBezTo>
                  <a:cubicBezTo>
                    <a:pt x="44" y="17"/>
                    <a:pt x="45" y="18"/>
                    <a:pt x="45" y="19"/>
                  </a:cubicBezTo>
                  <a:cubicBezTo>
                    <a:pt x="48" y="21"/>
                    <a:pt x="48" y="42"/>
                    <a:pt x="45" y="44"/>
                  </a:cubicBezTo>
                  <a:cubicBezTo>
                    <a:pt x="45" y="45"/>
                    <a:pt x="44" y="46"/>
                    <a:pt x="44" y="47"/>
                  </a:cubicBezTo>
                  <a:cubicBezTo>
                    <a:pt x="44" y="48"/>
                    <a:pt x="43" y="50"/>
                    <a:pt x="42" y="51"/>
                  </a:cubicBezTo>
                  <a:cubicBezTo>
                    <a:pt x="41" y="52"/>
                    <a:pt x="41" y="53"/>
                    <a:pt x="41" y="53"/>
                  </a:cubicBezTo>
                  <a:cubicBezTo>
                    <a:pt x="41" y="53"/>
                    <a:pt x="38" y="56"/>
                    <a:pt x="37" y="57"/>
                  </a:cubicBezTo>
                  <a:cubicBezTo>
                    <a:pt x="36" y="57"/>
                    <a:pt x="35" y="58"/>
                    <a:pt x="34" y="59"/>
                  </a:cubicBezTo>
                  <a:cubicBezTo>
                    <a:pt x="33" y="60"/>
                    <a:pt x="32" y="61"/>
                    <a:pt x="32" y="62"/>
                  </a:cubicBezTo>
                  <a:cubicBezTo>
                    <a:pt x="32" y="64"/>
                    <a:pt x="34" y="66"/>
                    <a:pt x="35" y="66"/>
                  </a:cubicBezTo>
                  <a:cubicBezTo>
                    <a:pt x="35" y="66"/>
                    <a:pt x="36" y="67"/>
                    <a:pt x="37" y="68"/>
                  </a:cubicBezTo>
                  <a:cubicBezTo>
                    <a:pt x="40" y="69"/>
                    <a:pt x="45" y="72"/>
                    <a:pt x="46" y="72"/>
                  </a:cubicBezTo>
                  <a:cubicBezTo>
                    <a:pt x="46" y="72"/>
                    <a:pt x="46" y="72"/>
                    <a:pt x="47" y="73"/>
                  </a:cubicBezTo>
                  <a:cubicBezTo>
                    <a:pt x="47" y="73"/>
                    <a:pt x="48" y="74"/>
                    <a:pt x="50" y="75"/>
                  </a:cubicBezTo>
                  <a:cubicBezTo>
                    <a:pt x="55" y="78"/>
                    <a:pt x="57" y="80"/>
                    <a:pt x="59" y="81"/>
                  </a:cubicBezTo>
                  <a:cubicBezTo>
                    <a:pt x="62" y="86"/>
                    <a:pt x="64" y="88"/>
                    <a:pt x="64" y="88"/>
                  </a:cubicBezTo>
                  <a:cubicBezTo>
                    <a:pt x="64" y="89"/>
                    <a:pt x="64" y="90"/>
                    <a:pt x="65" y="90"/>
                  </a:cubicBezTo>
                  <a:cubicBezTo>
                    <a:pt x="66" y="91"/>
                    <a:pt x="68" y="99"/>
                    <a:pt x="68" y="104"/>
                  </a:cubicBezTo>
                  <a:cubicBezTo>
                    <a:pt x="68" y="107"/>
                    <a:pt x="69" y="107"/>
                    <a:pt x="51" y="107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3" y="104"/>
                    <a:pt x="33" y="104"/>
                    <a:pt x="33" y="104"/>
                  </a:cubicBezTo>
                  <a:cubicBezTo>
                    <a:pt x="31" y="103"/>
                    <a:pt x="30" y="101"/>
                    <a:pt x="30" y="101"/>
                  </a:cubicBezTo>
                  <a:cubicBezTo>
                    <a:pt x="29" y="100"/>
                    <a:pt x="25" y="97"/>
                    <a:pt x="20" y="95"/>
                  </a:cubicBezTo>
                  <a:cubicBezTo>
                    <a:pt x="14" y="92"/>
                    <a:pt x="14" y="92"/>
                    <a:pt x="12" y="90"/>
                  </a:cubicBezTo>
                  <a:cubicBezTo>
                    <a:pt x="11" y="89"/>
                    <a:pt x="11" y="88"/>
                    <a:pt x="13" y="85"/>
                  </a:cubicBezTo>
                  <a:cubicBezTo>
                    <a:pt x="14" y="84"/>
                    <a:pt x="15" y="83"/>
                    <a:pt x="15" y="82"/>
                  </a:cubicBezTo>
                  <a:cubicBezTo>
                    <a:pt x="15" y="82"/>
                    <a:pt x="16" y="81"/>
                    <a:pt x="16" y="81"/>
                  </a:cubicBezTo>
                  <a:cubicBezTo>
                    <a:pt x="18" y="79"/>
                    <a:pt x="20" y="73"/>
                    <a:pt x="21" y="69"/>
                  </a:cubicBezTo>
                  <a:cubicBezTo>
                    <a:pt x="22" y="66"/>
                    <a:pt x="22" y="64"/>
                    <a:pt x="22" y="58"/>
                  </a:cubicBezTo>
                  <a:cubicBezTo>
                    <a:pt x="22" y="52"/>
                    <a:pt x="22" y="51"/>
                    <a:pt x="21" y="47"/>
                  </a:cubicBezTo>
                  <a:cubicBezTo>
                    <a:pt x="20" y="43"/>
                    <a:pt x="18" y="38"/>
                    <a:pt x="17" y="36"/>
                  </a:cubicBezTo>
                  <a:cubicBezTo>
                    <a:pt x="16" y="35"/>
                    <a:pt x="15" y="34"/>
                    <a:pt x="15" y="33"/>
                  </a:cubicBezTo>
                  <a:cubicBezTo>
                    <a:pt x="13" y="30"/>
                    <a:pt x="9" y="26"/>
                    <a:pt x="7" y="25"/>
                  </a:cubicBezTo>
                  <a:cubicBezTo>
                    <a:pt x="4" y="24"/>
                    <a:pt x="2" y="23"/>
                    <a:pt x="1" y="22"/>
                  </a:cubicBezTo>
                  <a:cubicBezTo>
                    <a:pt x="0" y="20"/>
                    <a:pt x="0" y="20"/>
                    <a:pt x="1" y="17"/>
                  </a:cubicBezTo>
                  <a:cubicBezTo>
                    <a:pt x="2" y="13"/>
                    <a:pt x="5" y="9"/>
                    <a:pt x="9" y="6"/>
                  </a:cubicBezTo>
                  <a:cubicBezTo>
                    <a:pt x="10" y="5"/>
                    <a:pt x="11" y="4"/>
                    <a:pt x="12" y="4"/>
                  </a:cubicBezTo>
                  <a:cubicBezTo>
                    <a:pt x="12" y="3"/>
                    <a:pt x="17" y="1"/>
                    <a:pt x="20" y="1"/>
                  </a:cubicBezTo>
                  <a:cubicBezTo>
                    <a:pt x="23" y="0"/>
                    <a:pt x="24" y="0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433">
              <a:extLst>
                <a:ext uri="{FF2B5EF4-FFF2-40B4-BE49-F238E27FC236}">
                  <a16:creationId xmlns:a16="http://schemas.microsoft.com/office/drawing/2014/main" id="{18749D59-E2A5-468D-83F4-A390FD44A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7062" y="1768476"/>
              <a:ext cx="220663" cy="338138"/>
            </a:xfrm>
            <a:custGeom>
              <a:avLst/>
              <a:gdLst>
                <a:gd name="T0" fmla="*/ 50 w 70"/>
                <a:gd name="T1" fmla="*/ 0 h 107"/>
                <a:gd name="T2" fmla="*/ 58 w 70"/>
                <a:gd name="T3" fmla="*/ 3 h 107"/>
                <a:gd name="T4" fmla="*/ 60 w 70"/>
                <a:gd name="T5" fmla="*/ 5 h 107"/>
                <a:gd name="T6" fmla="*/ 69 w 70"/>
                <a:gd name="T7" fmla="*/ 17 h 107"/>
                <a:gd name="T8" fmla="*/ 62 w 70"/>
                <a:gd name="T9" fmla="*/ 26 h 107"/>
                <a:gd name="T10" fmla="*/ 55 w 70"/>
                <a:gd name="T11" fmla="*/ 32 h 107"/>
                <a:gd name="T12" fmla="*/ 47 w 70"/>
                <a:gd name="T13" fmla="*/ 52 h 107"/>
                <a:gd name="T14" fmla="*/ 47 w 70"/>
                <a:gd name="T15" fmla="*/ 66 h 107"/>
                <a:gd name="T16" fmla="*/ 48 w 70"/>
                <a:gd name="T17" fmla="*/ 70 h 107"/>
                <a:gd name="T18" fmla="*/ 55 w 70"/>
                <a:gd name="T19" fmla="*/ 85 h 107"/>
                <a:gd name="T20" fmla="*/ 57 w 70"/>
                <a:gd name="T21" fmla="*/ 88 h 107"/>
                <a:gd name="T22" fmla="*/ 55 w 70"/>
                <a:gd name="T23" fmla="*/ 91 h 107"/>
                <a:gd name="T24" fmla="*/ 48 w 70"/>
                <a:gd name="T25" fmla="*/ 94 h 107"/>
                <a:gd name="T26" fmla="*/ 37 w 70"/>
                <a:gd name="T27" fmla="*/ 102 h 107"/>
                <a:gd name="T28" fmla="*/ 17 w 70"/>
                <a:gd name="T29" fmla="*/ 106 h 107"/>
                <a:gd name="T30" fmla="*/ 1 w 70"/>
                <a:gd name="T31" fmla="*/ 106 h 107"/>
                <a:gd name="T32" fmla="*/ 0 w 70"/>
                <a:gd name="T33" fmla="*/ 103 h 107"/>
                <a:gd name="T34" fmla="*/ 2 w 70"/>
                <a:gd name="T35" fmla="*/ 92 h 107"/>
                <a:gd name="T36" fmla="*/ 5 w 70"/>
                <a:gd name="T37" fmla="*/ 86 h 107"/>
                <a:gd name="T38" fmla="*/ 8 w 70"/>
                <a:gd name="T39" fmla="*/ 83 h 107"/>
                <a:gd name="T40" fmla="*/ 15 w 70"/>
                <a:gd name="T41" fmla="*/ 76 h 107"/>
                <a:gd name="T42" fmla="*/ 22 w 70"/>
                <a:gd name="T43" fmla="*/ 72 h 107"/>
                <a:gd name="T44" fmla="*/ 25 w 70"/>
                <a:gd name="T45" fmla="*/ 71 h 107"/>
                <a:gd name="T46" fmla="*/ 36 w 70"/>
                <a:gd name="T47" fmla="*/ 64 h 107"/>
                <a:gd name="T48" fmla="*/ 36 w 70"/>
                <a:gd name="T49" fmla="*/ 59 h 107"/>
                <a:gd name="T50" fmla="*/ 32 w 70"/>
                <a:gd name="T51" fmla="*/ 56 h 107"/>
                <a:gd name="T52" fmla="*/ 29 w 70"/>
                <a:gd name="T53" fmla="*/ 53 h 107"/>
                <a:gd name="T54" fmla="*/ 27 w 70"/>
                <a:gd name="T55" fmla="*/ 50 h 107"/>
                <a:gd name="T56" fmla="*/ 26 w 70"/>
                <a:gd name="T57" fmla="*/ 48 h 107"/>
                <a:gd name="T58" fmla="*/ 25 w 70"/>
                <a:gd name="T59" fmla="*/ 46 h 107"/>
                <a:gd name="T60" fmla="*/ 23 w 70"/>
                <a:gd name="T61" fmla="*/ 40 h 107"/>
                <a:gd name="T62" fmla="*/ 23 w 70"/>
                <a:gd name="T63" fmla="*/ 21 h 107"/>
                <a:gd name="T64" fmla="*/ 24 w 70"/>
                <a:gd name="T65" fmla="*/ 17 h 107"/>
                <a:gd name="T66" fmla="*/ 25 w 70"/>
                <a:gd name="T67" fmla="*/ 16 h 107"/>
                <a:gd name="T68" fmla="*/ 25 w 70"/>
                <a:gd name="T69" fmla="*/ 16 h 107"/>
                <a:gd name="T70" fmla="*/ 26 w 70"/>
                <a:gd name="T71" fmla="*/ 14 h 107"/>
                <a:gd name="T72" fmla="*/ 33 w 70"/>
                <a:gd name="T73" fmla="*/ 5 h 107"/>
                <a:gd name="T74" fmla="*/ 43 w 70"/>
                <a:gd name="T75" fmla="*/ 0 h 107"/>
                <a:gd name="T76" fmla="*/ 50 w 70"/>
                <a:gd name="T7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0" h="107">
                  <a:moveTo>
                    <a:pt x="50" y="0"/>
                  </a:moveTo>
                  <a:cubicBezTo>
                    <a:pt x="52" y="1"/>
                    <a:pt x="57" y="2"/>
                    <a:pt x="58" y="3"/>
                  </a:cubicBezTo>
                  <a:cubicBezTo>
                    <a:pt x="58" y="3"/>
                    <a:pt x="59" y="4"/>
                    <a:pt x="60" y="5"/>
                  </a:cubicBezTo>
                  <a:cubicBezTo>
                    <a:pt x="64" y="8"/>
                    <a:pt x="68" y="13"/>
                    <a:pt x="69" y="17"/>
                  </a:cubicBezTo>
                  <a:cubicBezTo>
                    <a:pt x="70" y="21"/>
                    <a:pt x="69" y="22"/>
                    <a:pt x="62" y="26"/>
                  </a:cubicBezTo>
                  <a:cubicBezTo>
                    <a:pt x="61" y="26"/>
                    <a:pt x="58" y="29"/>
                    <a:pt x="55" y="32"/>
                  </a:cubicBezTo>
                  <a:cubicBezTo>
                    <a:pt x="52" y="36"/>
                    <a:pt x="48" y="44"/>
                    <a:pt x="47" y="52"/>
                  </a:cubicBezTo>
                  <a:cubicBezTo>
                    <a:pt x="46" y="54"/>
                    <a:pt x="47" y="65"/>
                    <a:pt x="47" y="66"/>
                  </a:cubicBezTo>
                  <a:cubicBezTo>
                    <a:pt x="47" y="67"/>
                    <a:pt x="48" y="69"/>
                    <a:pt x="48" y="70"/>
                  </a:cubicBezTo>
                  <a:cubicBezTo>
                    <a:pt x="49" y="74"/>
                    <a:pt x="53" y="82"/>
                    <a:pt x="55" y="85"/>
                  </a:cubicBezTo>
                  <a:cubicBezTo>
                    <a:pt x="57" y="86"/>
                    <a:pt x="57" y="87"/>
                    <a:pt x="57" y="88"/>
                  </a:cubicBezTo>
                  <a:cubicBezTo>
                    <a:pt x="57" y="89"/>
                    <a:pt x="56" y="90"/>
                    <a:pt x="55" y="91"/>
                  </a:cubicBezTo>
                  <a:cubicBezTo>
                    <a:pt x="54" y="91"/>
                    <a:pt x="51" y="93"/>
                    <a:pt x="48" y="94"/>
                  </a:cubicBezTo>
                  <a:cubicBezTo>
                    <a:pt x="41" y="98"/>
                    <a:pt x="40" y="99"/>
                    <a:pt x="37" y="102"/>
                  </a:cubicBezTo>
                  <a:cubicBezTo>
                    <a:pt x="33" y="107"/>
                    <a:pt x="34" y="106"/>
                    <a:pt x="17" y="106"/>
                  </a:cubicBezTo>
                  <a:cubicBezTo>
                    <a:pt x="9" y="106"/>
                    <a:pt x="2" y="106"/>
                    <a:pt x="1" y="106"/>
                  </a:cubicBezTo>
                  <a:cubicBezTo>
                    <a:pt x="0" y="105"/>
                    <a:pt x="0" y="105"/>
                    <a:pt x="0" y="103"/>
                  </a:cubicBezTo>
                  <a:cubicBezTo>
                    <a:pt x="0" y="101"/>
                    <a:pt x="1" y="94"/>
                    <a:pt x="2" y="92"/>
                  </a:cubicBezTo>
                  <a:cubicBezTo>
                    <a:pt x="3" y="89"/>
                    <a:pt x="5" y="86"/>
                    <a:pt x="5" y="86"/>
                  </a:cubicBezTo>
                  <a:cubicBezTo>
                    <a:pt x="6" y="86"/>
                    <a:pt x="7" y="85"/>
                    <a:pt x="8" y="83"/>
                  </a:cubicBezTo>
                  <a:cubicBezTo>
                    <a:pt x="9" y="81"/>
                    <a:pt x="14" y="76"/>
                    <a:pt x="15" y="76"/>
                  </a:cubicBezTo>
                  <a:cubicBezTo>
                    <a:pt x="16" y="76"/>
                    <a:pt x="22" y="72"/>
                    <a:pt x="22" y="72"/>
                  </a:cubicBezTo>
                  <a:cubicBezTo>
                    <a:pt x="22" y="72"/>
                    <a:pt x="23" y="71"/>
                    <a:pt x="25" y="71"/>
                  </a:cubicBezTo>
                  <a:cubicBezTo>
                    <a:pt x="29" y="69"/>
                    <a:pt x="35" y="65"/>
                    <a:pt x="36" y="64"/>
                  </a:cubicBezTo>
                  <a:cubicBezTo>
                    <a:pt x="37" y="62"/>
                    <a:pt x="37" y="60"/>
                    <a:pt x="36" y="59"/>
                  </a:cubicBezTo>
                  <a:cubicBezTo>
                    <a:pt x="35" y="58"/>
                    <a:pt x="33" y="57"/>
                    <a:pt x="32" y="56"/>
                  </a:cubicBezTo>
                  <a:cubicBezTo>
                    <a:pt x="31" y="56"/>
                    <a:pt x="30" y="54"/>
                    <a:pt x="29" y="53"/>
                  </a:cubicBezTo>
                  <a:cubicBezTo>
                    <a:pt x="28" y="52"/>
                    <a:pt x="27" y="50"/>
                    <a:pt x="27" y="50"/>
                  </a:cubicBezTo>
                  <a:cubicBezTo>
                    <a:pt x="26" y="49"/>
                    <a:pt x="26" y="48"/>
                    <a:pt x="26" y="48"/>
                  </a:cubicBezTo>
                  <a:cubicBezTo>
                    <a:pt x="25" y="47"/>
                    <a:pt x="25" y="46"/>
                    <a:pt x="25" y="46"/>
                  </a:cubicBezTo>
                  <a:cubicBezTo>
                    <a:pt x="25" y="46"/>
                    <a:pt x="23" y="42"/>
                    <a:pt x="23" y="40"/>
                  </a:cubicBezTo>
                  <a:cubicBezTo>
                    <a:pt x="22" y="38"/>
                    <a:pt x="22" y="24"/>
                    <a:pt x="23" y="21"/>
                  </a:cubicBezTo>
                  <a:cubicBezTo>
                    <a:pt x="23" y="19"/>
                    <a:pt x="24" y="18"/>
                    <a:pt x="24" y="17"/>
                  </a:cubicBezTo>
                  <a:cubicBezTo>
                    <a:pt x="25" y="17"/>
                    <a:pt x="25" y="17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6" y="15"/>
                    <a:pt x="26" y="14"/>
                  </a:cubicBezTo>
                  <a:cubicBezTo>
                    <a:pt x="27" y="12"/>
                    <a:pt x="29" y="9"/>
                    <a:pt x="33" y="5"/>
                  </a:cubicBezTo>
                  <a:cubicBezTo>
                    <a:pt x="36" y="3"/>
                    <a:pt x="38" y="1"/>
                    <a:pt x="43" y="0"/>
                  </a:cubicBezTo>
                  <a:cubicBezTo>
                    <a:pt x="46" y="0"/>
                    <a:pt x="46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434">
              <a:extLst>
                <a:ext uri="{FF2B5EF4-FFF2-40B4-BE49-F238E27FC236}">
                  <a16:creationId xmlns:a16="http://schemas.microsoft.com/office/drawing/2014/main" id="{F6A5DFF5-70EF-49FB-92BC-FCFAC529C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075" y="1857376"/>
              <a:ext cx="292100" cy="334963"/>
            </a:xfrm>
            <a:custGeom>
              <a:avLst/>
              <a:gdLst>
                <a:gd name="T0" fmla="*/ 52 w 92"/>
                <a:gd name="T1" fmla="*/ 0 h 106"/>
                <a:gd name="T2" fmla="*/ 62 w 92"/>
                <a:gd name="T3" fmla="*/ 5 h 106"/>
                <a:gd name="T4" fmla="*/ 67 w 92"/>
                <a:gd name="T5" fmla="*/ 12 h 106"/>
                <a:gd name="T6" fmla="*/ 68 w 92"/>
                <a:gd name="T7" fmla="*/ 14 h 106"/>
                <a:gd name="T8" fmla="*/ 70 w 92"/>
                <a:gd name="T9" fmla="*/ 21 h 106"/>
                <a:gd name="T10" fmla="*/ 72 w 92"/>
                <a:gd name="T11" fmla="*/ 24 h 106"/>
                <a:gd name="T12" fmla="*/ 72 w 92"/>
                <a:gd name="T13" fmla="*/ 36 h 106"/>
                <a:gd name="T14" fmla="*/ 70 w 92"/>
                <a:gd name="T15" fmla="*/ 41 h 106"/>
                <a:gd name="T16" fmla="*/ 63 w 92"/>
                <a:gd name="T17" fmla="*/ 53 h 106"/>
                <a:gd name="T18" fmla="*/ 62 w 92"/>
                <a:gd name="T19" fmla="*/ 54 h 106"/>
                <a:gd name="T20" fmla="*/ 61 w 92"/>
                <a:gd name="T21" fmla="*/ 56 h 106"/>
                <a:gd name="T22" fmla="*/ 57 w 92"/>
                <a:gd name="T23" fmla="*/ 61 h 106"/>
                <a:gd name="T24" fmla="*/ 58 w 92"/>
                <a:gd name="T25" fmla="*/ 64 h 106"/>
                <a:gd name="T26" fmla="*/ 64 w 92"/>
                <a:gd name="T27" fmla="*/ 68 h 106"/>
                <a:gd name="T28" fmla="*/ 69 w 92"/>
                <a:gd name="T29" fmla="*/ 71 h 106"/>
                <a:gd name="T30" fmla="*/ 74 w 92"/>
                <a:gd name="T31" fmla="*/ 73 h 106"/>
                <a:gd name="T32" fmla="*/ 76 w 92"/>
                <a:gd name="T33" fmla="*/ 75 h 106"/>
                <a:gd name="T34" fmla="*/ 79 w 92"/>
                <a:gd name="T35" fmla="*/ 77 h 106"/>
                <a:gd name="T36" fmla="*/ 80 w 92"/>
                <a:gd name="T37" fmla="*/ 78 h 106"/>
                <a:gd name="T38" fmla="*/ 81 w 92"/>
                <a:gd name="T39" fmla="*/ 78 h 106"/>
                <a:gd name="T40" fmla="*/ 84 w 92"/>
                <a:gd name="T41" fmla="*/ 81 h 106"/>
                <a:gd name="T42" fmla="*/ 89 w 92"/>
                <a:gd name="T43" fmla="*/ 91 h 106"/>
                <a:gd name="T44" fmla="*/ 90 w 92"/>
                <a:gd name="T45" fmla="*/ 93 h 106"/>
                <a:gd name="T46" fmla="*/ 92 w 92"/>
                <a:gd name="T47" fmla="*/ 98 h 106"/>
                <a:gd name="T48" fmla="*/ 89 w 92"/>
                <a:gd name="T49" fmla="*/ 106 h 106"/>
                <a:gd name="T50" fmla="*/ 45 w 92"/>
                <a:gd name="T51" fmla="*/ 106 h 106"/>
                <a:gd name="T52" fmla="*/ 1 w 92"/>
                <a:gd name="T53" fmla="*/ 104 h 106"/>
                <a:gd name="T54" fmla="*/ 0 w 92"/>
                <a:gd name="T55" fmla="*/ 98 h 106"/>
                <a:gd name="T56" fmla="*/ 3 w 92"/>
                <a:gd name="T57" fmla="*/ 91 h 106"/>
                <a:gd name="T58" fmla="*/ 3 w 92"/>
                <a:gd name="T59" fmla="*/ 90 h 106"/>
                <a:gd name="T60" fmla="*/ 8 w 92"/>
                <a:gd name="T61" fmla="*/ 82 h 106"/>
                <a:gd name="T62" fmla="*/ 13 w 92"/>
                <a:gd name="T63" fmla="*/ 77 h 106"/>
                <a:gd name="T64" fmla="*/ 17 w 92"/>
                <a:gd name="T65" fmla="*/ 74 h 106"/>
                <a:gd name="T66" fmla="*/ 18 w 92"/>
                <a:gd name="T67" fmla="*/ 73 h 106"/>
                <a:gd name="T68" fmla="*/ 23 w 92"/>
                <a:gd name="T69" fmla="*/ 70 h 106"/>
                <a:gd name="T70" fmla="*/ 28 w 92"/>
                <a:gd name="T71" fmla="*/ 68 h 106"/>
                <a:gd name="T72" fmla="*/ 31 w 92"/>
                <a:gd name="T73" fmla="*/ 67 h 106"/>
                <a:gd name="T74" fmla="*/ 33 w 92"/>
                <a:gd name="T75" fmla="*/ 66 h 106"/>
                <a:gd name="T76" fmla="*/ 36 w 92"/>
                <a:gd name="T77" fmla="*/ 61 h 106"/>
                <a:gd name="T78" fmla="*/ 33 w 92"/>
                <a:gd name="T79" fmla="*/ 56 h 106"/>
                <a:gd name="T80" fmla="*/ 27 w 92"/>
                <a:gd name="T81" fmla="*/ 50 h 106"/>
                <a:gd name="T82" fmla="*/ 23 w 92"/>
                <a:gd name="T83" fmla="*/ 41 h 106"/>
                <a:gd name="T84" fmla="*/ 23 w 92"/>
                <a:gd name="T85" fmla="*/ 39 h 106"/>
                <a:gd name="T86" fmla="*/ 22 w 92"/>
                <a:gd name="T87" fmla="*/ 37 h 106"/>
                <a:gd name="T88" fmla="*/ 22 w 92"/>
                <a:gd name="T89" fmla="*/ 22 h 106"/>
                <a:gd name="T90" fmla="*/ 23 w 92"/>
                <a:gd name="T91" fmla="*/ 20 h 106"/>
                <a:gd name="T92" fmla="*/ 23 w 92"/>
                <a:gd name="T93" fmla="*/ 20 h 106"/>
                <a:gd name="T94" fmla="*/ 26 w 92"/>
                <a:gd name="T95" fmla="*/ 12 h 106"/>
                <a:gd name="T96" fmla="*/ 28 w 92"/>
                <a:gd name="T97" fmla="*/ 9 h 106"/>
                <a:gd name="T98" fmla="*/ 30 w 92"/>
                <a:gd name="T99" fmla="*/ 6 h 106"/>
                <a:gd name="T100" fmla="*/ 31 w 92"/>
                <a:gd name="T101" fmla="*/ 5 h 106"/>
                <a:gd name="T102" fmla="*/ 38 w 92"/>
                <a:gd name="T103" fmla="*/ 1 h 106"/>
                <a:gd name="T104" fmla="*/ 46 w 92"/>
                <a:gd name="T105" fmla="*/ 0 h 106"/>
                <a:gd name="T106" fmla="*/ 52 w 92"/>
                <a:gd name="T10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2" h="106">
                  <a:moveTo>
                    <a:pt x="52" y="0"/>
                  </a:moveTo>
                  <a:cubicBezTo>
                    <a:pt x="56" y="1"/>
                    <a:pt x="59" y="2"/>
                    <a:pt x="62" y="5"/>
                  </a:cubicBezTo>
                  <a:cubicBezTo>
                    <a:pt x="65" y="8"/>
                    <a:pt x="66" y="11"/>
                    <a:pt x="67" y="12"/>
                  </a:cubicBezTo>
                  <a:cubicBezTo>
                    <a:pt x="67" y="13"/>
                    <a:pt x="67" y="13"/>
                    <a:pt x="68" y="14"/>
                  </a:cubicBezTo>
                  <a:cubicBezTo>
                    <a:pt x="68" y="14"/>
                    <a:pt x="69" y="15"/>
                    <a:pt x="70" y="21"/>
                  </a:cubicBezTo>
                  <a:cubicBezTo>
                    <a:pt x="71" y="22"/>
                    <a:pt x="71" y="23"/>
                    <a:pt x="72" y="24"/>
                  </a:cubicBezTo>
                  <a:cubicBezTo>
                    <a:pt x="72" y="24"/>
                    <a:pt x="72" y="36"/>
                    <a:pt x="72" y="36"/>
                  </a:cubicBezTo>
                  <a:cubicBezTo>
                    <a:pt x="71" y="36"/>
                    <a:pt x="71" y="37"/>
                    <a:pt x="70" y="41"/>
                  </a:cubicBezTo>
                  <a:cubicBezTo>
                    <a:pt x="69" y="45"/>
                    <a:pt x="65" y="52"/>
                    <a:pt x="63" y="53"/>
                  </a:cubicBezTo>
                  <a:cubicBezTo>
                    <a:pt x="63" y="53"/>
                    <a:pt x="62" y="54"/>
                    <a:pt x="62" y="54"/>
                  </a:cubicBezTo>
                  <a:cubicBezTo>
                    <a:pt x="62" y="55"/>
                    <a:pt x="62" y="55"/>
                    <a:pt x="61" y="56"/>
                  </a:cubicBezTo>
                  <a:cubicBezTo>
                    <a:pt x="58" y="57"/>
                    <a:pt x="57" y="59"/>
                    <a:pt x="57" y="61"/>
                  </a:cubicBezTo>
                  <a:cubicBezTo>
                    <a:pt x="57" y="62"/>
                    <a:pt x="57" y="63"/>
                    <a:pt x="58" y="64"/>
                  </a:cubicBezTo>
                  <a:cubicBezTo>
                    <a:pt x="59" y="65"/>
                    <a:pt x="62" y="68"/>
                    <a:pt x="64" y="68"/>
                  </a:cubicBezTo>
                  <a:cubicBezTo>
                    <a:pt x="65" y="69"/>
                    <a:pt x="67" y="70"/>
                    <a:pt x="69" y="71"/>
                  </a:cubicBezTo>
                  <a:cubicBezTo>
                    <a:pt x="71" y="72"/>
                    <a:pt x="73" y="73"/>
                    <a:pt x="74" y="73"/>
                  </a:cubicBezTo>
                  <a:cubicBezTo>
                    <a:pt x="75" y="74"/>
                    <a:pt x="76" y="75"/>
                    <a:pt x="76" y="75"/>
                  </a:cubicBezTo>
                  <a:cubicBezTo>
                    <a:pt x="77" y="75"/>
                    <a:pt x="78" y="76"/>
                    <a:pt x="79" y="77"/>
                  </a:cubicBezTo>
                  <a:cubicBezTo>
                    <a:pt x="79" y="77"/>
                    <a:pt x="80" y="78"/>
                    <a:pt x="80" y="78"/>
                  </a:cubicBezTo>
                  <a:cubicBezTo>
                    <a:pt x="80" y="78"/>
                    <a:pt x="80" y="78"/>
                    <a:pt x="81" y="78"/>
                  </a:cubicBezTo>
                  <a:cubicBezTo>
                    <a:pt x="81" y="78"/>
                    <a:pt x="82" y="79"/>
                    <a:pt x="84" y="81"/>
                  </a:cubicBezTo>
                  <a:cubicBezTo>
                    <a:pt x="86" y="83"/>
                    <a:pt x="88" y="88"/>
                    <a:pt x="89" y="91"/>
                  </a:cubicBezTo>
                  <a:cubicBezTo>
                    <a:pt x="90" y="92"/>
                    <a:pt x="90" y="93"/>
                    <a:pt x="90" y="93"/>
                  </a:cubicBezTo>
                  <a:cubicBezTo>
                    <a:pt x="91" y="94"/>
                    <a:pt x="91" y="95"/>
                    <a:pt x="92" y="98"/>
                  </a:cubicBezTo>
                  <a:cubicBezTo>
                    <a:pt x="92" y="105"/>
                    <a:pt x="92" y="105"/>
                    <a:pt x="89" y="106"/>
                  </a:cubicBezTo>
                  <a:cubicBezTo>
                    <a:pt x="89" y="106"/>
                    <a:pt x="68" y="106"/>
                    <a:pt x="45" y="106"/>
                  </a:cubicBezTo>
                  <a:cubicBezTo>
                    <a:pt x="2" y="105"/>
                    <a:pt x="2" y="105"/>
                    <a:pt x="1" y="104"/>
                  </a:cubicBezTo>
                  <a:cubicBezTo>
                    <a:pt x="0" y="103"/>
                    <a:pt x="0" y="103"/>
                    <a:pt x="0" y="98"/>
                  </a:cubicBezTo>
                  <a:cubicBezTo>
                    <a:pt x="1" y="95"/>
                    <a:pt x="2" y="91"/>
                    <a:pt x="3" y="91"/>
                  </a:cubicBezTo>
                  <a:cubicBezTo>
                    <a:pt x="3" y="91"/>
                    <a:pt x="3" y="90"/>
                    <a:pt x="3" y="90"/>
                  </a:cubicBezTo>
                  <a:cubicBezTo>
                    <a:pt x="3" y="89"/>
                    <a:pt x="6" y="84"/>
                    <a:pt x="8" y="82"/>
                  </a:cubicBezTo>
                  <a:cubicBezTo>
                    <a:pt x="9" y="80"/>
                    <a:pt x="11" y="78"/>
                    <a:pt x="13" y="77"/>
                  </a:cubicBezTo>
                  <a:cubicBezTo>
                    <a:pt x="15" y="76"/>
                    <a:pt x="16" y="74"/>
                    <a:pt x="17" y="74"/>
                  </a:cubicBezTo>
                  <a:cubicBezTo>
                    <a:pt x="17" y="74"/>
                    <a:pt x="17" y="73"/>
                    <a:pt x="18" y="73"/>
                  </a:cubicBezTo>
                  <a:cubicBezTo>
                    <a:pt x="19" y="73"/>
                    <a:pt x="21" y="71"/>
                    <a:pt x="23" y="70"/>
                  </a:cubicBezTo>
                  <a:cubicBezTo>
                    <a:pt x="25" y="69"/>
                    <a:pt x="27" y="68"/>
                    <a:pt x="28" y="68"/>
                  </a:cubicBezTo>
                  <a:cubicBezTo>
                    <a:pt x="29" y="68"/>
                    <a:pt x="30" y="67"/>
                    <a:pt x="31" y="67"/>
                  </a:cubicBezTo>
                  <a:cubicBezTo>
                    <a:pt x="32" y="66"/>
                    <a:pt x="33" y="66"/>
                    <a:pt x="33" y="66"/>
                  </a:cubicBezTo>
                  <a:cubicBezTo>
                    <a:pt x="34" y="65"/>
                    <a:pt x="36" y="62"/>
                    <a:pt x="36" y="61"/>
                  </a:cubicBezTo>
                  <a:cubicBezTo>
                    <a:pt x="36" y="59"/>
                    <a:pt x="34" y="57"/>
                    <a:pt x="33" y="56"/>
                  </a:cubicBezTo>
                  <a:cubicBezTo>
                    <a:pt x="32" y="56"/>
                    <a:pt x="31" y="55"/>
                    <a:pt x="27" y="50"/>
                  </a:cubicBezTo>
                  <a:cubicBezTo>
                    <a:pt x="25" y="47"/>
                    <a:pt x="24" y="44"/>
                    <a:pt x="23" y="41"/>
                  </a:cubicBezTo>
                  <a:cubicBezTo>
                    <a:pt x="23" y="40"/>
                    <a:pt x="23" y="39"/>
                    <a:pt x="23" y="39"/>
                  </a:cubicBezTo>
                  <a:cubicBezTo>
                    <a:pt x="23" y="39"/>
                    <a:pt x="22" y="38"/>
                    <a:pt x="22" y="37"/>
                  </a:cubicBezTo>
                  <a:cubicBezTo>
                    <a:pt x="21" y="33"/>
                    <a:pt x="21" y="25"/>
                    <a:pt x="22" y="22"/>
                  </a:cubicBezTo>
                  <a:cubicBezTo>
                    <a:pt x="22" y="21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18"/>
                    <a:pt x="25" y="14"/>
                    <a:pt x="26" y="12"/>
                  </a:cubicBezTo>
                  <a:cubicBezTo>
                    <a:pt x="27" y="11"/>
                    <a:pt x="28" y="10"/>
                    <a:pt x="28" y="9"/>
                  </a:cubicBezTo>
                  <a:cubicBezTo>
                    <a:pt x="29" y="8"/>
                    <a:pt x="30" y="7"/>
                    <a:pt x="30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32" y="4"/>
                    <a:pt x="36" y="2"/>
                    <a:pt x="38" y="1"/>
                  </a:cubicBezTo>
                  <a:cubicBezTo>
                    <a:pt x="40" y="0"/>
                    <a:pt x="42" y="0"/>
                    <a:pt x="46" y="0"/>
                  </a:cubicBezTo>
                  <a:cubicBezTo>
                    <a:pt x="48" y="0"/>
                    <a:pt x="51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7C43EDB-45A6-4AF6-B34D-B513B264CD49}"/>
              </a:ext>
            </a:extLst>
          </p:cNvPr>
          <p:cNvGrpSpPr/>
          <p:nvPr/>
        </p:nvGrpSpPr>
        <p:grpSpPr>
          <a:xfrm>
            <a:off x="1356824" y="4166688"/>
            <a:ext cx="300037" cy="222250"/>
            <a:chOff x="11407776" y="2582863"/>
            <a:chExt cx="300037" cy="222250"/>
          </a:xfrm>
          <a:solidFill>
            <a:schemeClr val="accent4"/>
          </a:solidFill>
        </p:grpSpPr>
        <p:sp>
          <p:nvSpPr>
            <p:cNvPr id="36" name="Freeform 1633">
              <a:extLst>
                <a:ext uri="{FF2B5EF4-FFF2-40B4-BE49-F238E27FC236}">
                  <a16:creationId xmlns:a16="http://schemas.microsoft.com/office/drawing/2014/main" id="{7FEA6406-FF24-4768-8918-AF187EAB7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7776" y="2662238"/>
              <a:ext cx="179388" cy="63500"/>
            </a:xfrm>
            <a:custGeom>
              <a:avLst/>
              <a:gdLst>
                <a:gd name="T0" fmla="*/ 7 w 54"/>
                <a:gd name="T1" fmla="*/ 19 h 19"/>
                <a:gd name="T2" fmla="*/ 54 w 54"/>
                <a:gd name="T3" fmla="*/ 19 h 19"/>
                <a:gd name="T4" fmla="*/ 40 w 54"/>
                <a:gd name="T5" fmla="*/ 0 h 19"/>
                <a:gd name="T6" fmla="*/ 7 w 54"/>
                <a:gd name="T7" fmla="*/ 0 h 19"/>
                <a:gd name="T8" fmla="*/ 0 w 54"/>
                <a:gd name="T9" fmla="*/ 9 h 19"/>
                <a:gd name="T10" fmla="*/ 7 w 54"/>
                <a:gd name="T1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19">
                  <a:moveTo>
                    <a:pt x="7" y="19"/>
                  </a:moveTo>
                  <a:cubicBezTo>
                    <a:pt x="54" y="19"/>
                    <a:pt x="54" y="19"/>
                    <a:pt x="54" y="19"/>
                  </a:cubicBezTo>
                  <a:cubicBezTo>
                    <a:pt x="47" y="15"/>
                    <a:pt x="41" y="8"/>
                    <a:pt x="4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14"/>
                    <a:pt x="3" y="19"/>
                    <a:pt x="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634">
              <a:extLst>
                <a:ext uri="{FF2B5EF4-FFF2-40B4-BE49-F238E27FC236}">
                  <a16:creationId xmlns:a16="http://schemas.microsoft.com/office/drawing/2014/main" id="{69F91BA2-78E2-4295-8619-F434D46930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7776" y="2582863"/>
              <a:ext cx="169863" cy="58738"/>
            </a:xfrm>
            <a:custGeom>
              <a:avLst/>
              <a:gdLst>
                <a:gd name="T0" fmla="*/ 7 w 51"/>
                <a:gd name="T1" fmla="*/ 18 h 18"/>
                <a:gd name="T2" fmla="*/ 40 w 51"/>
                <a:gd name="T3" fmla="*/ 18 h 18"/>
                <a:gd name="T4" fmla="*/ 51 w 51"/>
                <a:gd name="T5" fmla="*/ 0 h 18"/>
                <a:gd name="T6" fmla="*/ 7 w 51"/>
                <a:gd name="T7" fmla="*/ 0 h 18"/>
                <a:gd name="T8" fmla="*/ 0 w 51"/>
                <a:gd name="T9" fmla="*/ 9 h 18"/>
                <a:gd name="T10" fmla="*/ 7 w 51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8">
                  <a:moveTo>
                    <a:pt x="7" y="18"/>
                  </a:moveTo>
                  <a:cubicBezTo>
                    <a:pt x="40" y="18"/>
                    <a:pt x="40" y="18"/>
                    <a:pt x="40" y="18"/>
                  </a:cubicBezTo>
                  <a:cubicBezTo>
                    <a:pt x="41" y="11"/>
                    <a:pt x="45" y="4"/>
                    <a:pt x="5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14"/>
                    <a:pt x="3" y="18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635">
              <a:extLst>
                <a:ext uri="{FF2B5EF4-FFF2-40B4-BE49-F238E27FC236}">
                  <a16:creationId xmlns:a16="http://schemas.microsoft.com/office/drawing/2014/main" id="{B16B5591-3DB2-4301-B3CF-10DF461A1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7776" y="2741613"/>
              <a:ext cx="249238" cy="63500"/>
            </a:xfrm>
            <a:custGeom>
              <a:avLst/>
              <a:gdLst>
                <a:gd name="T0" fmla="*/ 69 w 75"/>
                <a:gd name="T1" fmla="*/ 0 h 19"/>
                <a:gd name="T2" fmla="*/ 7 w 75"/>
                <a:gd name="T3" fmla="*/ 0 h 19"/>
                <a:gd name="T4" fmla="*/ 0 w 75"/>
                <a:gd name="T5" fmla="*/ 9 h 19"/>
                <a:gd name="T6" fmla="*/ 7 w 75"/>
                <a:gd name="T7" fmla="*/ 19 h 19"/>
                <a:gd name="T8" fmla="*/ 69 w 75"/>
                <a:gd name="T9" fmla="*/ 19 h 19"/>
                <a:gd name="T10" fmla="*/ 75 w 75"/>
                <a:gd name="T11" fmla="*/ 9 h 19"/>
                <a:gd name="T12" fmla="*/ 69 w 75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19">
                  <a:moveTo>
                    <a:pt x="6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9"/>
                  </a:cubicBezTo>
                  <a:cubicBezTo>
                    <a:pt x="0" y="15"/>
                    <a:pt x="3" y="19"/>
                    <a:pt x="7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2" y="19"/>
                    <a:pt x="75" y="15"/>
                    <a:pt x="75" y="9"/>
                  </a:cubicBezTo>
                  <a:cubicBezTo>
                    <a:pt x="75" y="4"/>
                    <a:pt x="72" y="0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636">
              <a:extLst>
                <a:ext uri="{FF2B5EF4-FFF2-40B4-BE49-F238E27FC236}">
                  <a16:creationId xmlns:a16="http://schemas.microsoft.com/office/drawing/2014/main" id="{0C575D0A-6444-4DB3-97F3-C179BFF31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68113" y="2586038"/>
              <a:ext cx="139700" cy="146050"/>
            </a:xfrm>
            <a:custGeom>
              <a:avLst/>
              <a:gdLst>
                <a:gd name="T0" fmla="*/ 42 w 42"/>
                <a:gd name="T1" fmla="*/ 40 h 44"/>
                <a:gd name="T2" fmla="*/ 33 w 42"/>
                <a:gd name="T3" fmla="*/ 31 h 44"/>
                <a:gd name="T4" fmla="*/ 32 w 42"/>
                <a:gd name="T5" fmla="*/ 7 h 44"/>
                <a:gd name="T6" fmla="*/ 5 w 42"/>
                <a:gd name="T7" fmla="*/ 7 h 44"/>
                <a:gd name="T8" fmla="*/ 0 w 42"/>
                <a:gd name="T9" fmla="*/ 20 h 44"/>
                <a:gd name="T10" fmla="*/ 5 w 42"/>
                <a:gd name="T11" fmla="*/ 33 h 44"/>
                <a:gd name="T12" fmla="*/ 18 w 42"/>
                <a:gd name="T13" fmla="*/ 39 h 44"/>
                <a:gd name="T14" fmla="*/ 30 w 42"/>
                <a:gd name="T15" fmla="*/ 35 h 44"/>
                <a:gd name="T16" fmla="*/ 38 w 42"/>
                <a:gd name="T17" fmla="*/ 44 h 44"/>
                <a:gd name="T18" fmla="*/ 42 w 42"/>
                <a:gd name="T19" fmla="*/ 40 h 44"/>
                <a:gd name="T20" fmla="*/ 9 w 42"/>
                <a:gd name="T21" fmla="*/ 30 h 44"/>
                <a:gd name="T22" fmla="*/ 5 w 42"/>
                <a:gd name="T23" fmla="*/ 20 h 44"/>
                <a:gd name="T24" fmla="*/ 9 w 42"/>
                <a:gd name="T25" fmla="*/ 11 h 44"/>
                <a:gd name="T26" fmla="*/ 18 w 42"/>
                <a:gd name="T27" fmla="*/ 7 h 44"/>
                <a:gd name="T28" fmla="*/ 28 w 42"/>
                <a:gd name="T29" fmla="*/ 11 h 44"/>
                <a:gd name="T30" fmla="*/ 28 w 42"/>
                <a:gd name="T31" fmla="*/ 30 h 44"/>
                <a:gd name="T32" fmla="*/ 9 w 42"/>
                <a:gd name="T33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" h="44">
                  <a:moveTo>
                    <a:pt x="42" y="40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9" y="24"/>
                    <a:pt x="38" y="14"/>
                    <a:pt x="32" y="7"/>
                  </a:cubicBezTo>
                  <a:cubicBezTo>
                    <a:pt x="24" y="0"/>
                    <a:pt x="12" y="0"/>
                    <a:pt x="5" y="7"/>
                  </a:cubicBezTo>
                  <a:cubicBezTo>
                    <a:pt x="2" y="11"/>
                    <a:pt x="0" y="15"/>
                    <a:pt x="0" y="20"/>
                  </a:cubicBezTo>
                  <a:cubicBezTo>
                    <a:pt x="0" y="25"/>
                    <a:pt x="2" y="30"/>
                    <a:pt x="5" y="33"/>
                  </a:cubicBezTo>
                  <a:cubicBezTo>
                    <a:pt x="9" y="37"/>
                    <a:pt x="14" y="39"/>
                    <a:pt x="18" y="39"/>
                  </a:cubicBezTo>
                  <a:cubicBezTo>
                    <a:pt x="22" y="39"/>
                    <a:pt x="26" y="38"/>
                    <a:pt x="30" y="35"/>
                  </a:cubicBezTo>
                  <a:cubicBezTo>
                    <a:pt x="38" y="44"/>
                    <a:pt x="38" y="44"/>
                    <a:pt x="38" y="44"/>
                  </a:cubicBezTo>
                  <a:lnTo>
                    <a:pt x="42" y="40"/>
                  </a:lnTo>
                  <a:close/>
                  <a:moveTo>
                    <a:pt x="9" y="30"/>
                  </a:moveTo>
                  <a:cubicBezTo>
                    <a:pt x="7" y="27"/>
                    <a:pt x="5" y="24"/>
                    <a:pt x="5" y="20"/>
                  </a:cubicBezTo>
                  <a:cubicBezTo>
                    <a:pt x="5" y="17"/>
                    <a:pt x="6" y="13"/>
                    <a:pt x="9" y="11"/>
                  </a:cubicBezTo>
                  <a:cubicBezTo>
                    <a:pt x="12" y="8"/>
                    <a:pt x="15" y="7"/>
                    <a:pt x="18" y="7"/>
                  </a:cubicBezTo>
                  <a:cubicBezTo>
                    <a:pt x="22" y="7"/>
                    <a:pt x="25" y="8"/>
                    <a:pt x="28" y="11"/>
                  </a:cubicBezTo>
                  <a:cubicBezTo>
                    <a:pt x="33" y="16"/>
                    <a:pt x="33" y="24"/>
                    <a:pt x="28" y="30"/>
                  </a:cubicBezTo>
                  <a:cubicBezTo>
                    <a:pt x="23" y="35"/>
                    <a:pt x="14" y="35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B7F6ABB-8D9F-442E-8CD8-1EA6DBD4ADA5}"/>
              </a:ext>
            </a:extLst>
          </p:cNvPr>
          <p:cNvGrpSpPr/>
          <p:nvPr/>
        </p:nvGrpSpPr>
        <p:grpSpPr>
          <a:xfrm>
            <a:off x="1365650" y="2444413"/>
            <a:ext cx="282384" cy="282382"/>
            <a:chOff x="8129587" y="3392489"/>
            <a:chExt cx="341313" cy="341312"/>
          </a:xfrm>
          <a:solidFill>
            <a:schemeClr val="accent2"/>
          </a:solidFill>
        </p:grpSpPr>
        <p:sp>
          <p:nvSpPr>
            <p:cNvPr id="41" name="Freeform 452">
              <a:extLst>
                <a:ext uri="{FF2B5EF4-FFF2-40B4-BE49-F238E27FC236}">
                  <a16:creationId xmlns:a16="http://schemas.microsoft.com/office/drawing/2014/main" id="{0B4A3525-4626-45ED-9713-B299ADE05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1200" y="3395664"/>
              <a:ext cx="101600" cy="60325"/>
            </a:xfrm>
            <a:custGeom>
              <a:avLst/>
              <a:gdLst>
                <a:gd name="T0" fmla="*/ 32 w 32"/>
                <a:gd name="T1" fmla="*/ 19 h 19"/>
                <a:gd name="T2" fmla="*/ 0 w 32"/>
                <a:gd name="T3" fmla="*/ 0 h 19"/>
                <a:gd name="T4" fmla="*/ 13 w 32"/>
                <a:gd name="T5" fmla="*/ 19 h 19"/>
                <a:gd name="T6" fmla="*/ 32 w 32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9">
                  <a:moveTo>
                    <a:pt x="32" y="19"/>
                  </a:moveTo>
                  <a:cubicBezTo>
                    <a:pt x="24" y="10"/>
                    <a:pt x="13" y="2"/>
                    <a:pt x="0" y="0"/>
                  </a:cubicBezTo>
                  <a:cubicBezTo>
                    <a:pt x="4" y="4"/>
                    <a:pt x="9" y="11"/>
                    <a:pt x="13" y="19"/>
                  </a:cubicBezTo>
                  <a:lnTo>
                    <a:pt x="32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453">
              <a:extLst>
                <a:ext uri="{FF2B5EF4-FFF2-40B4-BE49-F238E27FC236}">
                  <a16:creationId xmlns:a16="http://schemas.microsoft.com/office/drawing/2014/main" id="{AE4030D3-30F5-4824-AFA1-0CE35983F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8825" y="3471864"/>
              <a:ext cx="92075" cy="85725"/>
            </a:xfrm>
            <a:custGeom>
              <a:avLst/>
              <a:gdLst>
                <a:gd name="T0" fmla="*/ 6 w 29"/>
                <a:gd name="T1" fmla="*/ 24 h 27"/>
                <a:gd name="T2" fmla="*/ 6 w 29"/>
                <a:gd name="T3" fmla="*/ 27 h 27"/>
                <a:gd name="T4" fmla="*/ 29 w 29"/>
                <a:gd name="T5" fmla="*/ 27 h 27"/>
                <a:gd name="T6" fmla="*/ 21 w 29"/>
                <a:gd name="T7" fmla="*/ 0 h 27"/>
                <a:gd name="T8" fmla="*/ 0 w 29"/>
                <a:gd name="T9" fmla="*/ 0 h 27"/>
                <a:gd name="T10" fmla="*/ 6 w 29"/>
                <a:gd name="T11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27">
                  <a:moveTo>
                    <a:pt x="6" y="24"/>
                  </a:moveTo>
                  <a:cubicBezTo>
                    <a:pt x="6" y="25"/>
                    <a:pt x="6" y="26"/>
                    <a:pt x="6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8" y="17"/>
                    <a:pt x="25" y="8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7"/>
                    <a:pt x="5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454">
              <a:extLst>
                <a:ext uri="{FF2B5EF4-FFF2-40B4-BE49-F238E27FC236}">
                  <a16:creationId xmlns:a16="http://schemas.microsoft.com/office/drawing/2014/main" id="{A183287A-F265-45E7-8B71-FDE93938D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8825" y="3573464"/>
              <a:ext cx="92075" cy="80963"/>
            </a:xfrm>
            <a:custGeom>
              <a:avLst/>
              <a:gdLst>
                <a:gd name="T0" fmla="*/ 0 w 29"/>
                <a:gd name="T1" fmla="*/ 26 h 26"/>
                <a:gd name="T2" fmla="*/ 21 w 29"/>
                <a:gd name="T3" fmla="*/ 26 h 26"/>
                <a:gd name="T4" fmla="*/ 29 w 29"/>
                <a:gd name="T5" fmla="*/ 0 h 26"/>
                <a:gd name="T6" fmla="*/ 6 w 29"/>
                <a:gd name="T7" fmla="*/ 0 h 26"/>
                <a:gd name="T8" fmla="*/ 0 w 29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6">
                  <a:moveTo>
                    <a:pt x="0" y="26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5" y="18"/>
                    <a:pt x="28" y="9"/>
                    <a:pt x="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8"/>
                    <a:pt x="3" y="17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455">
              <a:extLst>
                <a:ext uri="{FF2B5EF4-FFF2-40B4-BE49-F238E27FC236}">
                  <a16:creationId xmlns:a16="http://schemas.microsoft.com/office/drawing/2014/main" id="{8F712A28-F027-4038-9972-1FAFFDEDC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8025" y="3670301"/>
              <a:ext cx="104775" cy="60325"/>
            </a:xfrm>
            <a:custGeom>
              <a:avLst/>
              <a:gdLst>
                <a:gd name="T0" fmla="*/ 0 w 33"/>
                <a:gd name="T1" fmla="*/ 19 h 19"/>
                <a:gd name="T2" fmla="*/ 33 w 33"/>
                <a:gd name="T3" fmla="*/ 0 h 19"/>
                <a:gd name="T4" fmla="*/ 13 w 33"/>
                <a:gd name="T5" fmla="*/ 0 h 19"/>
                <a:gd name="T6" fmla="*/ 0 w 33"/>
                <a:gd name="T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9">
                  <a:moveTo>
                    <a:pt x="0" y="19"/>
                  </a:moveTo>
                  <a:cubicBezTo>
                    <a:pt x="13" y="17"/>
                    <a:pt x="25" y="10"/>
                    <a:pt x="3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6"/>
                    <a:pt x="5" y="13"/>
                    <a:pt x="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456">
              <a:extLst>
                <a:ext uri="{FF2B5EF4-FFF2-40B4-BE49-F238E27FC236}">
                  <a16:creationId xmlns:a16="http://schemas.microsoft.com/office/drawing/2014/main" id="{861D07C7-3F70-4C15-801F-B720581F8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2150" y="3670301"/>
              <a:ext cx="41275" cy="57150"/>
            </a:xfrm>
            <a:custGeom>
              <a:avLst/>
              <a:gdLst>
                <a:gd name="T0" fmla="*/ 0 w 13"/>
                <a:gd name="T1" fmla="*/ 0 h 18"/>
                <a:gd name="T2" fmla="*/ 0 w 13"/>
                <a:gd name="T3" fmla="*/ 18 h 18"/>
                <a:gd name="T4" fmla="*/ 13 w 13"/>
                <a:gd name="T5" fmla="*/ 0 h 18"/>
                <a:gd name="T6" fmla="*/ 0 w 13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5" y="12"/>
                    <a:pt x="9" y="6"/>
                    <a:pt x="1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457">
              <a:extLst>
                <a:ext uri="{FF2B5EF4-FFF2-40B4-BE49-F238E27FC236}">
                  <a16:creationId xmlns:a16="http://schemas.microsoft.com/office/drawing/2014/main" id="{3BF4F791-547B-436C-B30B-C0555C94D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2150" y="3573464"/>
              <a:ext cx="69850" cy="80963"/>
            </a:xfrm>
            <a:custGeom>
              <a:avLst/>
              <a:gdLst>
                <a:gd name="T0" fmla="*/ 22 w 22"/>
                <a:gd name="T1" fmla="*/ 0 h 26"/>
                <a:gd name="T2" fmla="*/ 0 w 22"/>
                <a:gd name="T3" fmla="*/ 0 h 26"/>
                <a:gd name="T4" fmla="*/ 0 w 22"/>
                <a:gd name="T5" fmla="*/ 26 h 26"/>
                <a:gd name="T6" fmla="*/ 15 w 22"/>
                <a:gd name="T7" fmla="*/ 26 h 26"/>
                <a:gd name="T8" fmla="*/ 22 w 22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9" y="17"/>
                    <a:pt x="22" y="8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458">
              <a:extLst>
                <a:ext uri="{FF2B5EF4-FFF2-40B4-BE49-F238E27FC236}">
                  <a16:creationId xmlns:a16="http://schemas.microsoft.com/office/drawing/2014/main" id="{58765476-3F3C-4F91-99C5-9F4EF6102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2150" y="3398839"/>
              <a:ext cx="41275" cy="57150"/>
            </a:xfrm>
            <a:custGeom>
              <a:avLst/>
              <a:gdLst>
                <a:gd name="T0" fmla="*/ 0 w 13"/>
                <a:gd name="T1" fmla="*/ 0 h 18"/>
                <a:gd name="T2" fmla="*/ 0 w 13"/>
                <a:gd name="T3" fmla="*/ 18 h 18"/>
                <a:gd name="T4" fmla="*/ 13 w 13"/>
                <a:gd name="T5" fmla="*/ 18 h 18"/>
                <a:gd name="T6" fmla="*/ 0 w 13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8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9" y="10"/>
                    <a:pt x="3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Freeform 459">
              <a:extLst>
                <a:ext uri="{FF2B5EF4-FFF2-40B4-BE49-F238E27FC236}">
                  <a16:creationId xmlns:a16="http://schemas.microsoft.com/office/drawing/2014/main" id="{52A4F526-B321-4F25-82F1-A0C265526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2150" y="3471864"/>
              <a:ext cx="69850" cy="85725"/>
            </a:xfrm>
            <a:custGeom>
              <a:avLst/>
              <a:gdLst>
                <a:gd name="T0" fmla="*/ 22 w 22"/>
                <a:gd name="T1" fmla="*/ 24 h 27"/>
                <a:gd name="T2" fmla="*/ 16 w 22"/>
                <a:gd name="T3" fmla="*/ 0 h 27"/>
                <a:gd name="T4" fmla="*/ 0 w 22"/>
                <a:gd name="T5" fmla="*/ 0 h 27"/>
                <a:gd name="T6" fmla="*/ 0 w 22"/>
                <a:gd name="T7" fmla="*/ 27 h 27"/>
                <a:gd name="T8" fmla="*/ 22 w 22"/>
                <a:gd name="T9" fmla="*/ 27 h 27"/>
                <a:gd name="T10" fmla="*/ 22 w 22"/>
                <a:gd name="T11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7">
                  <a:moveTo>
                    <a:pt x="22" y="24"/>
                  </a:moveTo>
                  <a:cubicBezTo>
                    <a:pt x="21" y="15"/>
                    <a:pt x="19" y="7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5"/>
                    <a:pt x="2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9" name="Freeform 460">
              <a:extLst>
                <a:ext uri="{FF2B5EF4-FFF2-40B4-BE49-F238E27FC236}">
                  <a16:creationId xmlns:a16="http://schemas.microsoft.com/office/drawing/2014/main" id="{647EC69A-E717-4494-8223-B1C6CBB10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512" y="3670301"/>
              <a:ext cx="115888" cy="63500"/>
            </a:xfrm>
            <a:custGeom>
              <a:avLst/>
              <a:gdLst>
                <a:gd name="T0" fmla="*/ 0 w 37"/>
                <a:gd name="T1" fmla="*/ 0 h 20"/>
                <a:gd name="T2" fmla="*/ 37 w 37"/>
                <a:gd name="T3" fmla="*/ 20 h 20"/>
                <a:gd name="T4" fmla="*/ 23 w 37"/>
                <a:gd name="T5" fmla="*/ 0 h 20"/>
                <a:gd name="T6" fmla="*/ 0 w 37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0">
                  <a:moveTo>
                    <a:pt x="0" y="0"/>
                  </a:moveTo>
                  <a:cubicBezTo>
                    <a:pt x="9" y="11"/>
                    <a:pt x="22" y="18"/>
                    <a:pt x="37" y="20"/>
                  </a:cubicBezTo>
                  <a:cubicBezTo>
                    <a:pt x="31" y="13"/>
                    <a:pt x="27" y="6"/>
                    <a:pt x="2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461">
              <a:extLst>
                <a:ext uri="{FF2B5EF4-FFF2-40B4-BE49-F238E27FC236}">
                  <a16:creationId xmlns:a16="http://schemas.microsoft.com/office/drawing/2014/main" id="{F3E1AD55-47B7-4315-8195-89C0EDEF4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6425" y="3573464"/>
              <a:ext cx="69850" cy="80963"/>
            </a:xfrm>
            <a:custGeom>
              <a:avLst/>
              <a:gdLst>
                <a:gd name="T0" fmla="*/ 6 w 22"/>
                <a:gd name="T1" fmla="*/ 26 h 26"/>
                <a:gd name="T2" fmla="*/ 22 w 22"/>
                <a:gd name="T3" fmla="*/ 26 h 26"/>
                <a:gd name="T4" fmla="*/ 22 w 22"/>
                <a:gd name="T5" fmla="*/ 0 h 26"/>
                <a:gd name="T6" fmla="*/ 0 w 22"/>
                <a:gd name="T7" fmla="*/ 0 h 26"/>
                <a:gd name="T8" fmla="*/ 6 w 22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6" y="26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2" y="17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462">
              <a:extLst>
                <a:ext uri="{FF2B5EF4-FFF2-40B4-BE49-F238E27FC236}">
                  <a16:creationId xmlns:a16="http://schemas.microsoft.com/office/drawing/2014/main" id="{E423FD4D-BE32-46B5-A110-37F763FC3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6425" y="3471864"/>
              <a:ext cx="69850" cy="85725"/>
            </a:xfrm>
            <a:custGeom>
              <a:avLst/>
              <a:gdLst>
                <a:gd name="T0" fmla="*/ 0 w 22"/>
                <a:gd name="T1" fmla="*/ 24 h 27"/>
                <a:gd name="T2" fmla="*/ 0 w 22"/>
                <a:gd name="T3" fmla="*/ 27 h 27"/>
                <a:gd name="T4" fmla="*/ 22 w 22"/>
                <a:gd name="T5" fmla="*/ 27 h 27"/>
                <a:gd name="T6" fmla="*/ 22 w 22"/>
                <a:gd name="T7" fmla="*/ 0 h 27"/>
                <a:gd name="T8" fmla="*/ 6 w 22"/>
                <a:gd name="T9" fmla="*/ 0 h 27"/>
                <a:gd name="T10" fmla="*/ 0 w 22"/>
                <a:gd name="T11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7">
                  <a:moveTo>
                    <a:pt x="0" y="24"/>
                  </a:moveTo>
                  <a:cubicBezTo>
                    <a:pt x="0" y="25"/>
                    <a:pt x="0" y="26"/>
                    <a:pt x="0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7"/>
                    <a:pt x="0" y="15"/>
                    <a:pt x="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463">
              <a:extLst>
                <a:ext uri="{FF2B5EF4-FFF2-40B4-BE49-F238E27FC236}">
                  <a16:creationId xmlns:a16="http://schemas.microsoft.com/office/drawing/2014/main" id="{069F401D-FDDF-466D-9374-3B00C7230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5" y="3398839"/>
              <a:ext cx="44450" cy="57150"/>
            </a:xfrm>
            <a:custGeom>
              <a:avLst/>
              <a:gdLst>
                <a:gd name="T0" fmla="*/ 14 w 14"/>
                <a:gd name="T1" fmla="*/ 18 h 18"/>
                <a:gd name="T2" fmla="*/ 14 w 14"/>
                <a:gd name="T3" fmla="*/ 0 h 18"/>
                <a:gd name="T4" fmla="*/ 0 w 14"/>
                <a:gd name="T5" fmla="*/ 18 h 18"/>
                <a:gd name="T6" fmla="*/ 14 w 14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8">
                  <a:moveTo>
                    <a:pt x="14" y="18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1" y="3"/>
                    <a:pt x="5" y="9"/>
                    <a:pt x="0" y="18"/>
                  </a:cubicBezTo>
                  <a:lnTo>
                    <a:pt x="1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464">
              <a:extLst>
                <a:ext uri="{FF2B5EF4-FFF2-40B4-BE49-F238E27FC236}">
                  <a16:creationId xmlns:a16="http://schemas.microsoft.com/office/drawing/2014/main" id="{23E49935-FDFA-472E-89C6-B618450BA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9587" y="3573464"/>
              <a:ext cx="100013" cy="80963"/>
            </a:xfrm>
            <a:custGeom>
              <a:avLst/>
              <a:gdLst>
                <a:gd name="T0" fmla="*/ 26 w 32"/>
                <a:gd name="T1" fmla="*/ 0 h 26"/>
                <a:gd name="T2" fmla="*/ 0 w 32"/>
                <a:gd name="T3" fmla="*/ 0 h 26"/>
                <a:gd name="T4" fmla="*/ 8 w 32"/>
                <a:gd name="T5" fmla="*/ 26 h 26"/>
                <a:gd name="T6" fmla="*/ 32 w 32"/>
                <a:gd name="T7" fmla="*/ 26 h 26"/>
                <a:gd name="T8" fmla="*/ 26 w 32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6">
                  <a:moveTo>
                    <a:pt x="2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3" y="18"/>
                    <a:pt x="8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28" y="17"/>
                    <a:pt x="26" y="8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465">
              <a:extLst>
                <a:ext uri="{FF2B5EF4-FFF2-40B4-BE49-F238E27FC236}">
                  <a16:creationId xmlns:a16="http://schemas.microsoft.com/office/drawing/2014/main" id="{4F3E0F6E-41D9-42CD-BBB8-6DFF7172C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512" y="3392489"/>
              <a:ext cx="112713" cy="63500"/>
            </a:xfrm>
            <a:custGeom>
              <a:avLst/>
              <a:gdLst>
                <a:gd name="T0" fmla="*/ 36 w 36"/>
                <a:gd name="T1" fmla="*/ 0 h 20"/>
                <a:gd name="T2" fmla="*/ 0 w 36"/>
                <a:gd name="T3" fmla="*/ 20 h 20"/>
                <a:gd name="T4" fmla="*/ 22 w 36"/>
                <a:gd name="T5" fmla="*/ 20 h 20"/>
                <a:gd name="T6" fmla="*/ 36 w 36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0">
                  <a:moveTo>
                    <a:pt x="36" y="0"/>
                  </a:moveTo>
                  <a:cubicBezTo>
                    <a:pt x="22" y="2"/>
                    <a:pt x="9" y="10"/>
                    <a:pt x="0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7" y="11"/>
                    <a:pt x="32" y="5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466">
              <a:extLst>
                <a:ext uri="{FF2B5EF4-FFF2-40B4-BE49-F238E27FC236}">
                  <a16:creationId xmlns:a16="http://schemas.microsoft.com/office/drawing/2014/main" id="{51518751-ABA6-4F7A-9B59-D028992E2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5000" y="3670301"/>
              <a:ext cx="41275" cy="57150"/>
            </a:xfrm>
            <a:custGeom>
              <a:avLst/>
              <a:gdLst>
                <a:gd name="T0" fmla="*/ 13 w 13"/>
                <a:gd name="T1" fmla="*/ 18 h 18"/>
                <a:gd name="T2" fmla="*/ 13 w 13"/>
                <a:gd name="T3" fmla="*/ 0 h 18"/>
                <a:gd name="T4" fmla="*/ 0 w 13"/>
                <a:gd name="T5" fmla="*/ 0 h 18"/>
                <a:gd name="T6" fmla="*/ 13 w 13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8">
                  <a:moveTo>
                    <a:pt x="13" y="18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6"/>
                    <a:pt x="8" y="12"/>
                    <a:pt x="1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467">
              <a:extLst>
                <a:ext uri="{FF2B5EF4-FFF2-40B4-BE49-F238E27FC236}">
                  <a16:creationId xmlns:a16="http://schemas.microsoft.com/office/drawing/2014/main" id="{066BE6EA-2A93-4154-879F-78EC21539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9587" y="3471864"/>
              <a:ext cx="96838" cy="85725"/>
            </a:xfrm>
            <a:custGeom>
              <a:avLst/>
              <a:gdLst>
                <a:gd name="T0" fmla="*/ 26 w 31"/>
                <a:gd name="T1" fmla="*/ 24 h 27"/>
                <a:gd name="T2" fmla="*/ 31 w 31"/>
                <a:gd name="T3" fmla="*/ 0 h 27"/>
                <a:gd name="T4" fmla="*/ 8 w 31"/>
                <a:gd name="T5" fmla="*/ 0 h 27"/>
                <a:gd name="T6" fmla="*/ 0 w 31"/>
                <a:gd name="T7" fmla="*/ 27 h 27"/>
                <a:gd name="T8" fmla="*/ 25 w 31"/>
                <a:gd name="T9" fmla="*/ 27 h 27"/>
                <a:gd name="T10" fmla="*/ 26 w 31"/>
                <a:gd name="T11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7">
                  <a:moveTo>
                    <a:pt x="26" y="24"/>
                  </a:moveTo>
                  <a:cubicBezTo>
                    <a:pt x="26" y="15"/>
                    <a:pt x="28" y="7"/>
                    <a:pt x="3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8"/>
                    <a:pt x="0" y="17"/>
                    <a:pt x="0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6"/>
                    <a:pt x="26" y="25"/>
                    <a:pt x="2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FFF5EC3-E78D-4A40-81CC-157D1D2211CB}"/>
              </a:ext>
            </a:extLst>
          </p:cNvPr>
          <p:cNvSpPr txBox="1"/>
          <p:nvPr/>
        </p:nvSpPr>
        <p:spPr>
          <a:xfrm>
            <a:off x="6407082" y="3896052"/>
            <a:ext cx="2958563" cy="827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Lorem ipsum dolor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sit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nihil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dolores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phaedrum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ea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sit.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Ullum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assum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verear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ex cum,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assum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incorrupte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mel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in.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31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D4830319-4997-4308-BC30-6551996096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90000"/>
                    </a14:imgEffect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93" b="7793"/>
          <a:stretch>
            <a:fillRect/>
          </a:stretch>
        </p:blipFill>
        <p:spPr/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A16F1E8-3848-464B-850A-EF97F2DCD350}"/>
              </a:ext>
            </a:extLst>
          </p:cNvPr>
          <p:cNvSpPr/>
          <p:nvPr/>
        </p:nvSpPr>
        <p:spPr>
          <a:xfrm>
            <a:off x="733426" y="0"/>
            <a:ext cx="4775186" cy="6858000"/>
          </a:xfrm>
          <a:prstGeom prst="rect">
            <a:avLst/>
          </a:prstGeom>
          <a:solidFill>
            <a:schemeClr val="accent4">
              <a:lumMod val="5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44B0C-2B8D-4781-9E4A-7940D5D18A30}"/>
              </a:ext>
            </a:extLst>
          </p:cNvPr>
          <p:cNvSpPr txBox="1"/>
          <p:nvPr/>
        </p:nvSpPr>
        <p:spPr>
          <a:xfrm>
            <a:off x="1457326" y="2219325"/>
            <a:ext cx="3848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2"/>
                </a:solidFill>
                <a:latin typeface="+mj-lt"/>
              </a:rPr>
              <a:t>About Us</a:t>
            </a:r>
            <a:endParaRPr lang="ko-KR" altLang="en-US" sz="36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0DE0EE-EA0A-48A4-BA40-E00EFBAF6D7E}"/>
              </a:ext>
            </a:extLst>
          </p:cNvPr>
          <p:cNvSpPr/>
          <p:nvPr/>
        </p:nvSpPr>
        <p:spPr>
          <a:xfrm>
            <a:off x="733426" y="-1"/>
            <a:ext cx="17145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A8A54-D7B0-4ACE-A3C0-D014104DDE9E}"/>
              </a:ext>
            </a:extLst>
          </p:cNvPr>
          <p:cNvSpPr txBox="1"/>
          <p:nvPr/>
        </p:nvSpPr>
        <p:spPr>
          <a:xfrm>
            <a:off x="1457326" y="3098205"/>
            <a:ext cx="3524249" cy="133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Lorem ipsum dolor sit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etiam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solet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fastidii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per id,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mel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ea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justo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doming,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ius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nulla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eruditi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inimicus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ut.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Illud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posidonium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scribentur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pri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ex,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virtute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detracto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cu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eam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paulo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deseruisse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eos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ne.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Nec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ea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insolens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elaboraret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sanctus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periculis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intellegebat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bg2"/>
                </a:solidFill>
                <a:cs typeface="Arial" panose="020B0604020202020204" pitchFamily="34" charset="0"/>
              </a:rPr>
              <a:t>vix</a:t>
            </a:r>
            <a:r>
              <a:rPr lang="en-US" altLang="ko-KR" sz="1100" dirty="0">
                <a:solidFill>
                  <a:schemeClr val="bg2"/>
                </a:solidFill>
                <a:cs typeface="Arial" panose="020B0604020202020204" pitchFamily="34" charset="0"/>
              </a:rPr>
              <a:t>.</a:t>
            </a:r>
            <a:endParaRPr lang="ko-KR" altLang="en-US" sz="1100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414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0BDFDF-1BA2-4DE3-8995-FB6EA1B1D9F6}"/>
              </a:ext>
            </a:extLst>
          </p:cNvPr>
          <p:cNvSpPr/>
          <p:nvPr/>
        </p:nvSpPr>
        <p:spPr>
          <a:xfrm>
            <a:off x="0" y="1875500"/>
            <a:ext cx="2442158" cy="19676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05FAE4F-E037-4278-839F-B342FA3C7A5A}"/>
              </a:ext>
            </a:extLst>
          </p:cNvPr>
          <p:cNvSpPr/>
          <p:nvPr/>
        </p:nvSpPr>
        <p:spPr>
          <a:xfrm>
            <a:off x="2437460" y="3847838"/>
            <a:ext cx="2442158" cy="1967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0566D04-4293-4A6B-A25D-66B0F7288170}"/>
              </a:ext>
            </a:extLst>
          </p:cNvPr>
          <p:cNvSpPr/>
          <p:nvPr/>
        </p:nvSpPr>
        <p:spPr>
          <a:xfrm>
            <a:off x="4874921" y="1875500"/>
            <a:ext cx="2442158" cy="19676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3FC5074-96A1-4DE0-A52F-A0704C2F87BC}"/>
              </a:ext>
            </a:extLst>
          </p:cNvPr>
          <p:cNvSpPr/>
          <p:nvPr/>
        </p:nvSpPr>
        <p:spPr>
          <a:xfrm>
            <a:off x="7312381" y="3847838"/>
            <a:ext cx="2442158" cy="1967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87872EC-8F24-4133-84D0-62911EA1299B}"/>
              </a:ext>
            </a:extLst>
          </p:cNvPr>
          <p:cNvSpPr/>
          <p:nvPr/>
        </p:nvSpPr>
        <p:spPr>
          <a:xfrm>
            <a:off x="9749842" y="1875500"/>
            <a:ext cx="2442158" cy="19676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196F56-ED46-4902-9DB1-A512D99DC9A6}"/>
              </a:ext>
            </a:extLst>
          </p:cNvPr>
          <p:cNvSpPr txBox="1"/>
          <p:nvPr/>
        </p:nvSpPr>
        <p:spPr>
          <a:xfrm>
            <a:off x="561976" y="361950"/>
            <a:ext cx="4556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lt"/>
              </a:rPr>
              <a:t>Our Summary</a:t>
            </a:r>
            <a:endParaRPr lang="ko-KR" altLang="en-US" sz="3600" b="1" dirty="0"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3786AB-757C-467D-AD5F-2ACD57D7115A}"/>
              </a:ext>
            </a:extLst>
          </p:cNvPr>
          <p:cNvSpPr/>
          <p:nvPr/>
        </p:nvSpPr>
        <p:spPr>
          <a:xfrm>
            <a:off x="0" y="0"/>
            <a:ext cx="171450" cy="88769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DC0B0-19C1-4B69-BACC-8EF92651B3FC}"/>
              </a:ext>
            </a:extLst>
          </p:cNvPr>
          <p:cNvSpPr txBox="1"/>
          <p:nvPr/>
        </p:nvSpPr>
        <p:spPr>
          <a:xfrm>
            <a:off x="119987" y="2969556"/>
            <a:ext cx="2202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/>
                </a:solidFill>
                <a:effectLst/>
                <a:latin typeface="+mj-lt"/>
              </a:rPr>
              <a:t>2019</a:t>
            </a:r>
            <a:endParaRPr lang="ko-KR" altLang="en-US" sz="3200" b="1" dirty="0">
              <a:solidFill>
                <a:schemeClr val="bg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Freeform 333">
            <a:extLst>
              <a:ext uri="{FF2B5EF4-FFF2-40B4-BE49-F238E27FC236}">
                <a16:creationId xmlns:a16="http://schemas.microsoft.com/office/drawing/2014/main" id="{FD468213-227B-4F20-864F-C8C7E66D51C9}"/>
              </a:ext>
            </a:extLst>
          </p:cNvPr>
          <p:cNvSpPr>
            <a:spLocks noEditPoints="1"/>
          </p:cNvSpPr>
          <p:nvPr/>
        </p:nvSpPr>
        <p:spPr bwMode="auto">
          <a:xfrm>
            <a:off x="1007033" y="2330733"/>
            <a:ext cx="428092" cy="413722"/>
          </a:xfrm>
          <a:custGeom>
            <a:avLst/>
            <a:gdLst>
              <a:gd name="T0" fmla="*/ 271 w 298"/>
              <a:gd name="T1" fmla="*/ 123 h 288"/>
              <a:gd name="T2" fmla="*/ 296 w 298"/>
              <a:gd name="T3" fmla="*/ 68 h 288"/>
              <a:gd name="T4" fmla="*/ 296 w 298"/>
              <a:gd name="T5" fmla="*/ 60 h 288"/>
              <a:gd name="T6" fmla="*/ 290 w 298"/>
              <a:gd name="T7" fmla="*/ 57 h 288"/>
              <a:gd name="T8" fmla="*/ 230 w 298"/>
              <a:gd name="T9" fmla="*/ 57 h 288"/>
              <a:gd name="T10" fmla="*/ 230 w 298"/>
              <a:gd name="T11" fmla="*/ 34 h 288"/>
              <a:gd name="T12" fmla="*/ 222 w 298"/>
              <a:gd name="T13" fmla="*/ 26 h 288"/>
              <a:gd name="T14" fmla="*/ 99 w 298"/>
              <a:gd name="T15" fmla="*/ 26 h 288"/>
              <a:gd name="T16" fmla="*/ 99 w 298"/>
              <a:gd name="T17" fmla="*/ 7 h 288"/>
              <a:gd name="T18" fmla="*/ 92 w 298"/>
              <a:gd name="T19" fmla="*/ 0 h 288"/>
              <a:gd name="T20" fmla="*/ 84 w 298"/>
              <a:gd name="T21" fmla="*/ 7 h 288"/>
              <a:gd name="T22" fmla="*/ 84 w 298"/>
              <a:gd name="T23" fmla="*/ 34 h 288"/>
              <a:gd name="T24" fmla="*/ 84 w 298"/>
              <a:gd name="T25" fmla="*/ 151 h 288"/>
              <a:gd name="T26" fmla="*/ 84 w 298"/>
              <a:gd name="T27" fmla="*/ 272 h 288"/>
              <a:gd name="T28" fmla="*/ 8 w 298"/>
              <a:gd name="T29" fmla="*/ 272 h 288"/>
              <a:gd name="T30" fmla="*/ 0 w 298"/>
              <a:gd name="T31" fmla="*/ 280 h 288"/>
              <a:gd name="T32" fmla="*/ 8 w 298"/>
              <a:gd name="T33" fmla="*/ 288 h 288"/>
              <a:gd name="T34" fmla="*/ 234 w 298"/>
              <a:gd name="T35" fmla="*/ 288 h 288"/>
              <a:gd name="T36" fmla="*/ 242 w 298"/>
              <a:gd name="T37" fmla="*/ 280 h 288"/>
              <a:gd name="T38" fmla="*/ 234 w 298"/>
              <a:gd name="T39" fmla="*/ 272 h 288"/>
              <a:gd name="T40" fmla="*/ 99 w 298"/>
              <a:gd name="T41" fmla="*/ 272 h 288"/>
              <a:gd name="T42" fmla="*/ 99 w 298"/>
              <a:gd name="T43" fmla="*/ 159 h 288"/>
              <a:gd name="T44" fmla="*/ 182 w 298"/>
              <a:gd name="T45" fmla="*/ 159 h 288"/>
              <a:gd name="T46" fmla="*/ 182 w 298"/>
              <a:gd name="T47" fmla="*/ 181 h 288"/>
              <a:gd name="T48" fmla="*/ 190 w 298"/>
              <a:gd name="T49" fmla="*/ 189 h 288"/>
              <a:gd name="T50" fmla="*/ 290 w 298"/>
              <a:gd name="T51" fmla="*/ 189 h 288"/>
              <a:gd name="T52" fmla="*/ 296 w 298"/>
              <a:gd name="T53" fmla="*/ 185 h 288"/>
              <a:gd name="T54" fmla="*/ 296 w 298"/>
              <a:gd name="T55" fmla="*/ 178 h 288"/>
              <a:gd name="T56" fmla="*/ 271 w 298"/>
              <a:gd name="T57" fmla="*/ 123 h 288"/>
              <a:gd name="T58" fmla="*/ 99 w 298"/>
              <a:gd name="T59" fmla="*/ 42 h 288"/>
              <a:gd name="T60" fmla="*/ 214 w 298"/>
              <a:gd name="T61" fmla="*/ 42 h 288"/>
              <a:gd name="T62" fmla="*/ 214 w 298"/>
              <a:gd name="T63" fmla="*/ 143 h 288"/>
              <a:gd name="T64" fmla="*/ 99 w 298"/>
              <a:gd name="T65" fmla="*/ 143 h 288"/>
              <a:gd name="T66" fmla="*/ 99 w 298"/>
              <a:gd name="T67" fmla="*/ 42 h 288"/>
              <a:gd name="T68" fmla="*/ 197 w 298"/>
              <a:gd name="T69" fmla="*/ 174 h 288"/>
              <a:gd name="T70" fmla="*/ 197 w 298"/>
              <a:gd name="T71" fmla="*/ 159 h 288"/>
              <a:gd name="T72" fmla="*/ 222 w 298"/>
              <a:gd name="T73" fmla="*/ 159 h 288"/>
              <a:gd name="T74" fmla="*/ 230 w 298"/>
              <a:gd name="T75" fmla="*/ 151 h 288"/>
              <a:gd name="T76" fmla="*/ 230 w 298"/>
              <a:gd name="T77" fmla="*/ 72 h 288"/>
              <a:gd name="T78" fmla="*/ 277 w 298"/>
              <a:gd name="T79" fmla="*/ 72 h 288"/>
              <a:gd name="T80" fmla="*/ 255 w 298"/>
              <a:gd name="T81" fmla="*/ 120 h 288"/>
              <a:gd name="T82" fmla="*/ 255 w 298"/>
              <a:gd name="T83" fmla="*/ 126 h 288"/>
              <a:gd name="T84" fmla="*/ 277 w 298"/>
              <a:gd name="T85" fmla="*/ 174 h 288"/>
              <a:gd name="T86" fmla="*/ 197 w 298"/>
              <a:gd name="T87" fmla="*/ 174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8" h="288">
                <a:moveTo>
                  <a:pt x="271" y="123"/>
                </a:moveTo>
                <a:cubicBezTo>
                  <a:pt x="296" y="68"/>
                  <a:pt x="296" y="68"/>
                  <a:pt x="296" y="68"/>
                </a:cubicBezTo>
                <a:cubicBezTo>
                  <a:pt x="298" y="65"/>
                  <a:pt x="297" y="62"/>
                  <a:pt x="296" y="60"/>
                </a:cubicBezTo>
                <a:cubicBezTo>
                  <a:pt x="295" y="58"/>
                  <a:pt x="292" y="57"/>
                  <a:pt x="290" y="57"/>
                </a:cubicBezTo>
                <a:cubicBezTo>
                  <a:pt x="230" y="57"/>
                  <a:pt x="230" y="57"/>
                  <a:pt x="230" y="57"/>
                </a:cubicBezTo>
                <a:cubicBezTo>
                  <a:pt x="230" y="34"/>
                  <a:pt x="230" y="34"/>
                  <a:pt x="230" y="34"/>
                </a:cubicBezTo>
                <a:cubicBezTo>
                  <a:pt x="230" y="30"/>
                  <a:pt x="226" y="26"/>
                  <a:pt x="222" y="26"/>
                </a:cubicBezTo>
                <a:cubicBezTo>
                  <a:pt x="99" y="26"/>
                  <a:pt x="99" y="26"/>
                  <a:pt x="99" y="26"/>
                </a:cubicBezTo>
                <a:cubicBezTo>
                  <a:pt x="99" y="7"/>
                  <a:pt x="99" y="7"/>
                  <a:pt x="99" y="7"/>
                </a:cubicBezTo>
                <a:cubicBezTo>
                  <a:pt x="99" y="3"/>
                  <a:pt x="96" y="0"/>
                  <a:pt x="92" y="0"/>
                </a:cubicBezTo>
                <a:cubicBezTo>
                  <a:pt x="87" y="0"/>
                  <a:pt x="84" y="3"/>
                  <a:pt x="84" y="7"/>
                </a:cubicBezTo>
                <a:cubicBezTo>
                  <a:pt x="84" y="34"/>
                  <a:pt x="84" y="34"/>
                  <a:pt x="84" y="34"/>
                </a:cubicBezTo>
                <a:cubicBezTo>
                  <a:pt x="84" y="151"/>
                  <a:pt x="84" y="151"/>
                  <a:pt x="84" y="151"/>
                </a:cubicBezTo>
                <a:cubicBezTo>
                  <a:pt x="84" y="272"/>
                  <a:pt x="84" y="272"/>
                  <a:pt x="84" y="272"/>
                </a:cubicBezTo>
                <a:cubicBezTo>
                  <a:pt x="8" y="272"/>
                  <a:pt x="8" y="272"/>
                  <a:pt x="8" y="272"/>
                </a:cubicBezTo>
                <a:cubicBezTo>
                  <a:pt x="4" y="272"/>
                  <a:pt x="0" y="276"/>
                  <a:pt x="0" y="280"/>
                </a:cubicBezTo>
                <a:cubicBezTo>
                  <a:pt x="0" y="284"/>
                  <a:pt x="4" y="288"/>
                  <a:pt x="8" y="288"/>
                </a:cubicBezTo>
                <a:cubicBezTo>
                  <a:pt x="234" y="288"/>
                  <a:pt x="234" y="288"/>
                  <a:pt x="234" y="288"/>
                </a:cubicBezTo>
                <a:cubicBezTo>
                  <a:pt x="239" y="288"/>
                  <a:pt x="242" y="284"/>
                  <a:pt x="242" y="280"/>
                </a:cubicBezTo>
                <a:cubicBezTo>
                  <a:pt x="242" y="276"/>
                  <a:pt x="239" y="272"/>
                  <a:pt x="234" y="272"/>
                </a:cubicBezTo>
                <a:cubicBezTo>
                  <a:pt x="99" y="272"/>
                  <a:pt x="99" y="272"/>
                  <a:pt x="99" y="272"/>
                </a:cubicBezTo>
                <a:cubicBezTo>
                  <a:pt x="99" y="159"/>
                  <a:pt x="99" y="159"/>
                  <a:pt x="99" y="159"/>
                </a:cubicBezTo>
                <a:cubicBezTo>
                  <a:pt x="182" y="159"/>
                  <a:pt x="182" y="159"/>
                  <a:pt x="182" y="159"/>
                </a:cubicBezTo>
                <a:cubicBezTo>
                  <a:pt x="182" y="181"/>
                  <a:pt x="182" y="181"/>
                  <a:pt x="182" y="181"/>
                </a:cubicBezTo>
                <a:cubicBezTo>
                  <a:pt x="182" y="185"/>
                  <a:pt x="186" y="189"/>
                  <a:pt x="190" y="189"/>
                </a:cubicBezTo>
                <a:cubicBezTo>
                  <a:pt x="290" y="189"/>
                  <a:pt x="290" y="189"/>
                  <a:pt x="290" y="189"/>
                </a:cubicBezTo>
                <a:cubicBezTo>
                  <a:pt x="292" y="189"/>
                  <a:pt x="295" y="188"/>
                  <a:pt x="296" y="185"/>
                </a:cubicBezTo>
                <a:cubicBezTo>
                  <a:pt x="297" y="183"/>
                  <a:pt x="298" y="180"/>
                  <a:pt x="296" y="178"/>
                </a:cubicBezTo>
                <a:lnTo>
                  <a:pt x="271" y="123"/>
                </a:lnTo>
                <a:close/>
                <a:moveTo>
                  <a:pt x="99" y="42"/>
                </a:moveTo>
                <a:cubicBezTo>
                  <a:pt x="214" y="42"/>
                  <a:pt x="214" y="42"/>
                  <a:pt x="214" y="42"/>
                </a:cubicBezTo>
                <a:cubicBezTo>
                  <a:pt x="214" y="143"/>
                  <a:pt x="214" y="143"/>
                  <a:pt x="214" y="143"/>
                </a:cubicBezTo>
                <a:cubicBezTo>
                  <a:pt x="99" y="143"/>
                  <a:pt x="99" y="143"/>
                  <a:pt x="99" y="143"/>
                </a:cubicBezTo>
                <a:lnTo>
                  <a:pt x="99" y="42"/>
                </a:lnTo>
                <a:close/>
                <a:moveTo>
                  <a:pt x="197" y="174"/>
                </a:moveTo>
                <a:cubicBezTo>
                  <a:pt x="197" y="159"/>
                  <a:pt x="197" y="159"/>
                  <a:pt x="197" y="159"/>
                </a:cubicBezTo>
                <a:cubicBezTo>
                  <a:pt x="222" y="159"/>
                  <a:pt x="222" y="159"/>
                  <a:pt x="222" y="159"/>
                </a:cubicBezTo>
                <a:cubicBezTo>
                  <a:pt x="226" y="159"/>
                  <a:pt x="230" y="155"/>
                  <a:pt x="230" y="151"/>
                </a:cubicBezTo>
                <a:cubicBezTo>
                  <a:pt x="230" y="72"/>
                  <a:pt x="230" y="72"/>
                  <a:pt x="230" y="72"/>
                </a:cubicBezTo>
                <a:cubicBezTo>
                  <a:pt x="277" y="72"/>
                  <a:pt x="277" y="72"/>
                  <a:pt x="277" y="72"/>
                </a:cubicBezTo>
                <a:cubicBezTo>
                  <a:pt x="255" y="120"/>
                  <a:pt x="255" y="120"/>
                  <a:pt x="255" y="120"/>
                </a:cubicBezTo>
                <a:cubicBezTo>
                  <a:pt x="254" y="122"/>
                  <a:pt x="254" y="124"/>
                  <a:pt x="255" y="126"/>
                </a:cubicBezTo>
                <a:cubicBezTo>
                  <a:pt x="277" y="174"/>
                  <a:pt x="277" y="174"/>
                  <a:pt x="277" y="174"/>
                </a:cubicBezTo>
                <a:lnTo>
                  <a:pt x="197" y="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7C3E0B8-3DA4-4578-94BA-16CBDDA666E9}"/>
              </a:ext>
            </a:extLst>
          </p:cNvPr>
          <p:cNvGrpSpPr/>
          <p:nvPr/>
        </p:nvGrpSpPr>
        <p:grpSpPr>
          <a:xfrm>
            <a:off x="3419911" y="4251183"/>
            <a:ext cx="477256" cy="499190"/>
            <a:chOff x="2909888" y="5273675"/>
            <a:chExt cx="1001713" cy="1047750"/>
          </a:xfrm>
          <a:solidFill>
            <a:schemeClr val="bg1"/>
          </a:solidFill>
        </p:grpSpPr>
        <p:sp>
          <p:nvSpPr>
            <p:cNvPr id="8" name="Freeform 351">
              <a:extLst>
                <a:ext uri="{FF2B5EF4-FFF2-40B4-BE49-F238E27FC236}">
                  <a16:creationId xmlns:a16="http://schemas.microsoft.com/office/drawing/2014/main" id="{3E839229-238A-4DA4-A67A-1F6BF8010F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9938" y="5273675"/>
              <a:ext cx="204788" cy="206375"/>
            </a:xfrm>
            <a:custGeom>
              <a:avLst/>
              <a:gdLst>
                <a:gd name="T0" fmla="*/ 34 w 68"/>
                <a:gd name="T1" fmla="*/ 68 h 68"/>
                <a:gd name="T2" fmla="*/ 68 w 68"/>
                <a:gd name="T3" fmla="*/ 34 h 68"/>
                <a:gd name="T4" fmla="*/ 34 w 68"/>
                <a:gd name="T5" fmla="*/ 0 h 68"/>
                <a:gd name="T6" fmla="*/ 0 w 68"/>
                <a:gd name="T7" fmla="*/ 34 h 68"/>
                <a:gd name="T8" fmla="*/ 34 w 68"/>
                <a:gd name="T9" fmla="*/ 68 h 68"/>
                <a:gd name="T10" fmla="*/ 34 w 68"/>
                <a:gd name="T11" fmla="*/ 15 h 68"/>
                <a:gd name="T12" fmla="*/ 53 w 68"/>
                <a:gd name="T13" fmla="*/ 34 h 68"/>
                <a:gd name="T14" fmla="*/ 34 w 68"/>
                <a:gd name="T15" fmla="*/ 53 h 68"/>
                <a:gd name="T16" fmla="*/ 15 w 68"/>
                <a:gd name="T17" fmla="*/ 34 h 68"/>
                <a:gd name="T18" fmla="*/ 34 w 68"/>
                <a:gd name="T19" fmla="*/ 1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8">
                  <a:moveTo>
                    <a:pt x="34" y="68"/>
                  </a:moveTo>
                  <a:cubicBezTo>
                    <a:pt x="53" y="68"/>
                    <a:pt x="68" y="53"/>
                    <a:pt x="68" y="34"/>
                  </a:cubicBezTo>
                  <a:cubicBezTo>
                    <a:pt x="68" y="15"/>
                    <a:pt x="53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53"/>
                    <a:pt x="15" y="68"/>
                    <a:pt x="34" y="68"/>
                  </a:cubicBezTo>
                  <a:close/>
                  <a:moveTo>
                    <a:pt x="34" y="15"/>
                  </a:moveTo>
                  <a:cubicBezTo>
                    <a:pt x="44" y="15"/>
                    <a:pt x="53" y="23"/>
                    <a:pt x="53" y="34"/>
                  </a:cubicBezTo>
                  <a:cubicBezTo>
                    <a:pt x="53" y="44"/>
                    <a:pt x="44" y="53"/>
                    <a:pt x="34" y="53"/>
                  </a:cubicBezTo>
                  <a:cubicBezTo>
                    <a:pt x="23" y="53"/>
                    <a:pt x="15" y="44"/>
                    <a:pt x="15" y="34"/>
                  </a:cubicBezTo>
                  <a:cubicBezTo>
                    <a:pt x="15" y="23"/>
                    <a:pt x="23" y="15"/>
                    <a:pt x="34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352">
              <a:extLst>
                <a:ext uri="{FF2B5EF4-FFF2-40B4-BE49-F238E27FC236}">
                  <a16:creationId xmlns:a16="http://schemas.microsoft.com/office/drawing/2014/main" id="{583BF42A-0E70-4DCF-A579-B4A48FE1FB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17838" y="5353050"/>
              <a:ext cx="180975" cy="180975"/>
            </a:xfrm>
            <a:custGeom>
              <a:avLst/>
              <a:gdLst>
                <a:gd name="T0" fmla="*/ 30 w 60"/>
                <a:gd name="T1" fmla="*/ 60 h 60"/>
                <a:gd name="T2" fmla="*/ 60 w 60"/>
                <a:gd name="T3" fmla="*/ 30 h 60"/>
                <a:gd name="T4" fmla="*/ 30 w 60"/>
                <a:gd name="T5" fmla="*/ 0 h 60"/>
                <a:gd name="T6" fmla="*/ 0 w 60"/>
                <a:gd name="T7" fmla="*/ 30 h 60"/>
                <a:gd name="T8" fmla="*/ 30 w 60"/>
                <a:gd name="T9" fmla="*/ 60 h 60"/>
                <a:gd name="T10" fmla="*/ 30 w 60"/>
                <a:gd name="T11" fmla="*/ 16 h 60"/>
                <a:gd name="T12" fmla="*/ 44 w 60"/>
                <a:gd name="T13" fmla="*/ 30 h 60"/>
                <a:gd name="T14" fmla="*/ 30 w 60"/>
                <a:gd name="T15" fmla="*/ 45 h 60"/>
                <a:gd name="T16" fmla="*/ 15 w 60"/>
                <a:gd name="T17" fmla="*/ 30 h 60"/>
                <a:gd name="T18" fmla="*/ 30 w 60"/>
                <a:gd name="T19" fmla="*/ 1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46" y="60"/>
                    <a:pt x="60" y="47"/>
                    <a:pt x="60" y="30"/>
                  </a:cubicBezTo>
                  <a:cubicBezTo>
                    <a:pt x="60" y="14"/>
                    <a:pt x="46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lose/>
                  <a:moveTo>
                    <a:pt x="30" y="16"/>
                  </a:moveTo>
                  <a:cubicBezTo>
                    <a:pt x="38" y="16"/>
                    <a:pt x="44" y="22"/>
                    <a:pt x="44" y="30"/>
                  </a:cubicBezTo>
                  <a:cubicBezTo>
                    <a:pt x="44" y="38"/>
                    <a:pt x="38" y="45"/>
                    <a:pt x="30" y="45"/>
                  </a:cubicBezTo>
                  <a:cubicBezTo>
                    <a:pt x="22" y="45"/>
                    <a:pt x="15" y="38"/>
                    <a:pt x="15" y="30"/>
                  </a:cubicBezTo>
                  <a:cubicBezTo>
                    <a:pt x="15" y="22"/>
                    <a:pt x="22" y="16"/>
                    <a:pt x="3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353">
              <a:extLst>
                <a:ext uri="{FF2B5EF4-FFF2-40B4-BE49-F238E27FC236}">
                  <a16:creationId xmlns:a16="http://schemas.microsoft.com/office/drawing/2014/main" id="{5C980DCA-530B-4B8B-9CAD-2D23212DE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9888" y="5514975"/>
              <a:ext cx="1001713" cy="806450"/>
            </a:xfrm>
            <a:custGeom>
              <a:avLst/>
              <a:gdLst>
                <a:gd name="T0" fmla="*/ 284 w 333"/>
                <a:gd name="T1" fmla="*/ 14 h 267"/>
                <a:gd name="T2" fmla="*/ 259 w 333"/>
                <a:gd name="T3" fmla="*/ 17 h 267"/>
                <a:gd name="T4" fmla="*/ 215 w 333"/>
                <a:gd name="T5" fmla="*/ 0 h 267"/>
                <a:gd name="T6" fmla="*/ 185 w 333"/>
                <a:gd name="T7" fmla="*/ 0 h 267"/>
                <a:gd name="T8" fmla="*/ 155 w 333"/>
                <a:gd name="T9" fmla="*/ 3 h 267"/>
                <a:gd name="T10" fmla="*/ 119 w 333"/>
                <a:gd name="T11" fmla="*/ 0 h 267"/>
                <a:gd name="T12" fmla="*/ 75 w 333"/>
                <a:gd name="T13" fmla="*/ 17 h 267"/>
                <a:gd name="T14" fmla="*/ 50 w 333"/>
                <a:gd name="T15" fmla="*/ 14 h 267"/>
                <a:gd name="T16" fmla="*/ 0 w 333"/>
                <a:gd name="T17" fmla="*/ 39 h 267"/>
                <a:gd name="T18" fmla="*/ 26 w 333"/>
                <a:gd name="T19" fmla="*/ 216 h 267"/>
                <a:gd name="T20" fmla="*/ 81 w 333"/>
                <a:gd name="T21" fmla="*/ 241 h 267"/>
                <a:gd name="T22" fmla="*/ 121 w 333"/>
                <a:gd name="T23" fmla="*/ 147 h 267"/>
                <a:gd name="T24" fmla="*/ 167 w 333"/>
                <a:gd name="T25" fmla="*/ 260 h 267"/>
                <a:gd name="T26" fmla="*/ 213 w 333"/>
                <a:gd name="T27" fmla="*/ 147 h 267"/>
                <a:gd name="T28" fmla="*/ 252 w 333"/>
                <a:gd name="T29" fmla="*/ 241 h 267"/>
                <a:gd name="T30" fmla="*/ 308 w 333"/>
                <a:gd name="T31" fmla="*/ 216 h 267"/>
                <a:gd name="T32" fmla="*/ 333 w 333"/>
                <a:gd name="T33" fmla="*/ 39 h 267"/>
                <a:gd name="T34" fmla="*/ 81 w 333"/>
                <a:gd name="T35" fmla="*/ 225 h 267"/>
                <a:gd name="T36" fmla="*/ 66 w 333"/>
                <a:gd name="T37" fmla="*/ 118 h 267"/>
                <a:gd name="T38" fmla="*/ 50 w 333"/>
                <a:gd name="T39" fmla="*/ 225 h 267"/>
                <a:gd name="T40" fmla="*/ 33 w 333"/>
                <a:gd name="T41" fmla="*/ 48 h 267"/>
                <a:gd name="T42" fmla="*/ 16 w 333"/>
                <a:gd name="T43" fmla="*/ 112 h 267"/>
                <a:gd name="T44" fmla="*/ 46 w 333"/>
                <a:gd name="T45" fmla="*/ 29 h 267"/>
                <a:gd name="T46" fmla="*/ 72 w 333"/>
                <a:gd name="T47" fmla="*/ 50 h 267"/>
                <a:gd name="T48" fmla="*/ 91 w 333"/>
                <a:gd name="T49" fmla="*/ 56 h 267"/>
                <a:gd name="T50" fmla="*/ 213 w 333"/>
                <a:gd name="T51" fmla="*/ 132 h 267"/>
                <a:gd name="T52" fmla="*/ 198 w 333"/>
                <a:gd name="T53" fmla="*/ 48 h 267"/>
                <a:gd name="T54" fmla="*/ 175 w 333"/>
                <a:gd name="T55" fmla="*/ 246 h 267"/>
                <a:gd name="T56" fmla="*/ 159 w 333"/>
                <a:gd name="T57" fmla="*/ 131 h 267"/>
                <a:gd name="T58" fmla="*/ 136 w 333"/>
                <a:gd name="T59" fmla="*/ 239 h 267"/>
                <a:gd name="T60" fmla="*/ 121 w 333"/>
                <a:gd name="T61" fmla="*/ 48 h 267"/>
                <a:gd name="T62" fmla="*/ 106 w 333"/>
                <a:gd name="T63" fmla="*/ 56 h 267"/>
                <a:gd name="T64" fmla="*/ 144 w 333"/>
                <a:gd name="T65" fmla="*/ 15 h 267"/>
                <a:gd name="T66" fmla="*/ 173 w 333"/>
                <a:gd name="T67" fmla="*/ 41 h 267"/>
                <a:gd name="T68" fmla="*/ 205 w 333"/>
                <a:gd name="T69" fmla="*/ 15 h 267"/>
                <a:gd name="T70" fmla="*/ 228 w 333"/>
                <a:gd name="T71" fmla="*/ 56 h 267"/>
                <a:gd name="T72" fmla="*/ 318 w 333"/>
                <a:gd name="T73" fmla="*/ 112 h 267"/>
                <a:gd name="T74" fmla="*/ 300 w 333"/>
                <a:gd name="T75" fmla="*/ 48 h 267"/>
                <a:gd name="T76" fmla="*/ 283 w 333"/>
                <a:gd name="T77" fmla="*/ 225 h 267"/>
                <a:gd name="T78" fmla="*/ 268 w 333"/>
                <a:gd name="T79" fmla="*/ 118 h 267"/>
                <a:gd name="T80" fmla="*/ 252 w 333"/>
                <a:gd name="T81" fmla="*/ 225 h 267"/>
                <a:gd name="T82" fmla="*/ 243 w 333"/>
                <a:gd name="T83" fmla="*/ 56 h 267"/>
                <a:gd name="T84" fmla="*/ 261 w 333"/>
                <a:gd name="T85" fmla="*/ 50 h 267"/>
                <a:gd name="T86" fmla="*/ 288 w 333"/>
                <a:gd name="T87" fmla="*/ 29 h 267"/>
                <a:gd name="T88" fmla="*/ 318 w 333"/>
                <a:gd name="T89" fmla="*/ 11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33" h="267">
                  <a:moveTo>
                    <a:pt x="308" y="14"/>
                  </a:moveTo>
                  <a:cubicBezTo>
                    <a:pt x="284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4" y="14"/>
                  </a:cubicBezTo>
                  <a:cubicBezTo>
                    <a:pt x="281" y="14"/>
                    <a:pt x="278" y="15"/>
                    <a:pt x="277" y="17"/>
                  </a:cubicBezTo>
                  <a:cubicBezTo>
                    <a:pt x="268" y="32"/>
                    <a:pt x="268" y="32"/>
                    <a:pt x="268" y="32"/>
                  </a:cubicBezTo>
                  <a:cubicBezTo>
                    <a:pt x="259" y="17"/>
                    <a:pt x="259" y="17"/>
                    <a:pt x="259" y="17"/>
                  </a:cubicBezTo>
                  <a:cubicBezTo>
                    <a:pt x="257" y="15"/>
                    <a:pt x="255" y="14"/>
                    <a:pt x="252" y="14"/>
                  </a:cubicBezTo>
                  <a:cubicBezTo>
                    <a:pt x="239" y="14"/>
                    <a:pt x="239" y="14"/>
                    <a:pt x="239" y="14"/>
                  </a:cubicBezTo>
                  <a:cubicBezTo>
                    <a:pt x="234" y="5"/>
                    <a:pt x="225" y="0"/>
                    <a:pt x="215" y="0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6" y="0"/>
                    <a:pt x="206" y="0"/>
                    <a:pt x="20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3" y="0"/>
                    <a:pt x="180" y="1"/>
                    <a:pt x="179" y="3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55" y="3"/>
                    <a:pt x="155" y="3"/>
                    <a:pt x="155" y="3"/>
                  </a:cubicBezTo>
                  <a:cubicBezTo>
                    <a:pt x="153" y="1"/>
                    <a:pt x="151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08" y="0"/>
                    <a:pt x="99" y="5"/>
                    <a:pt x="94" y="14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79" y="14"/>
                    <a:pt x="76" y="15"/>
                    <a:pt x="75" y="17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5" y="15"/>
                    <a:pt x="53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2" y="14"/>
                    <a:pt x="0" y="25"/>
                    <a:pt x="0" y="39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23"/>
                    <a:pt x="7" y="137"/>
                    <a:pt x="26" y="140"/>
                  </a:cubicBezTo>
                  <a:cubicBezTo>
                    <a:pt x="26" y="216"/>
                    <a:pt x="26" y="216"/>
                    <a:pt x="26" y="216"/>
                  </a:cubicBezTo>
                  <a:cubicBezTo>
                    <a:pt x="26" y="229"/>
                    <a:pt x="37" y="241"/>
                    <a:pt x="50" y="241"/>
                  </a:cubicBezTo>
                  <a:cubicBezTo>
                    <a:pt x="56" y="241"/>
                    <a:pt x="62" y="239"/>
                    <a:pt x="66" y="235"/>
                  </a:cubicBezTo>
                  <a:cubicBezTo>
                    <a:pt x="70" y="239"/>
                    <a:pt x="75" y="241"/>
                    <a:pt x="81" y="241"/>
                  </a:cubicBezTo>
                  <a:cubicBezTo>
                    <a:pt x="95" y="241"/>
                    <a:pt x="106" y="229"/>
                    <a:pt x="106" y="21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10" y="145"/>
                    <a:pt x="115" y="147"/>
                    <a:pt x="121" y="147"/>
                  </a:cubicBezTo>
                  <a:cubicBezTo>
                    <a:pt x="121" y="239"/>
                    <a:pt x="121" y="239"/>
                    <a:pt x="121" y="239"/>
                  </a:cubicBezTo>
                  <a:cubicBezTo>
                    <a:pt x="121" y="254"/>
                    <a:pt x="133" y="267"/>
                    <a:pt x="149" y="267"/>
                  </a:cubicBezTo>
                  <a:cubicBezTo>
                    <a:pt x="155" y="267"/>
                    <a:pt x="162" y="264"/>
                    <a:pt x="167" y="260"/>
                  </a:cubicBezTo>
                  <a:cubicBezTo>
                    <a:pt x="172" y="264"/>
                    <a:pt x="178" y="267"/>
                    <a:pt x="185" y="267"/>
                  </a:cubicBezTo>
                  <a:cubicBezTo>
                    <a:pt x="201" y="267"/>
                    <a:pt x="213" y="254"/>
                    <a:pt x="213" y="239"/>
                  </a:cubicBezTo>
                  <a:cubicBezTo>
                    <a:pt x="213" y="147"/>
                    <a:pt x="213" y="147"/>
                    <a:pt x="213" y="147"/>
                  </a:cubicBezTo>
                  <a:cubicBezTo>
                    <a:pt x="219" y="147"/>
                    <a:pt x="224" y="145"/>
                    <a:pt x="228" y="143"/>
                  </a:cubicBezTo>
                  <a:cubicBezTo>
                    <a:pt x="228" y="216"/>
                    <a:pt x="228" y="216"/>
                    <a:pt x="228" y="216"/>
                  </a:cubicBezTo>
                  <a:cubicBezTo>
                    <a:pt x="228" y="229"/>
                    <a:pt x="239" y="241"/>
                    <a:pt x="252" y="241"/>
                  </a:cubicBezTo>
                  <a:cubicBezTo>
                    <a:pt x="258" y="241"/>
                    <a:pt x="264" y="239"/>
                    <a:pt x="268" y="235"/>
                  </a:cubicBezTo>
                  <a:cubicBezTo>
                    <a:pt x="272" y="239"/>
                    <a:pt x="277" y="241"/>
                    <a:pt x="283" y="241"/>
                  </a:cubicBezTo>
                  <a:cubicBezTo>
                    <a:pt x="297" y="241"/>
                    <a:pt x="308" y="229"/>
                    <a:pt x="308" y="216"/>
                  </a:cubicBezTo>
                  <a:cubicBezTo>
                    <a:pt x="308" y="140"/>
                    <a:pt x="308" y="140"/>
                    <a:pt x="308" y="140"/>
                  </a:cubicBezTo>
                  <a:cubicBezTo>
                    <a:pt x="326" y="137"/>
                    <a:pt x="333" y="123"/>
                    <a:pt x="333" y="112"/>
                  </a:cubicBezTo>
                  <a:cubicBezTo>
                    <a:pt x="333" y="39"/>
                    <a:pt x="333" y="39"/>
                    <a:pt x="333" y="39"/>
                  </a:cubicBezTo>
                  <a:cubicBezTo>
                    <a:pt x="333" y="25"/>
                    <a:pt x="322" y="14"/>
                    <a:pt x="308" y="14"/>
                  </a:cubicBezTo>
                  <a:close/>
                  <a:moveTo>
                    <a:pt x="91" y="216"/>
                  </a:moveTo>
                  <a:cubicBezTo>
                    <a:pt x="91" y="221"/>
                    <a:pt x="86" y="225"/>
                    <a:pt x="81" y="225"/>
                  </a:cubicBezTo>
                  <a:cubicBezTo>
                    <a:pt x="78" y="225"/>
                    <a:pt x="75" y="224"/>
                    <a:pt x="74" y="221"/>
                  </a:cubicBezTo>
                  <a:cubicBezTo>
                    <a:pt x="74" y="125"/>
                    <a:pt x="74" y="125"/>
                    <a:pt x="74" y="125"/>
                  </a:cubicBezTo>
                  <a:cubicBezTo>
                    <a:pt x="74" y="121"/>
                    <a:pt x="70" y="118"/>
                    <a:pt x="66" y="118"/>
                  </a:cubicBezTo>
                  <a:cubicBezTo>
                    <a:pt x="62" y="118"/>
                    <a:pt x="58" y="121"/>
                    <a:pt x="58" y="125"/>
                  </a:cubicBezTo>
                  <a:cubicBezTo>
                    <a:pt x="58" y="221"/>
                    <a:pt x="58" y="221"/>
                    <a:pt x="58" y="221"/>
                  </a:cubicBezTo>
                  <a:cubicBezTo>
                    <a:pt x="56" y="224"/>
                    <a:pt x="54" y="225"/>
                    <a:pt x="50" y="225"/>
                  </a:cubicBezTo>
                  <a:cubicBezTo>
                    <a:pt x="45" y="225"/>
                    <a:pt x="41" y="221"/>
                    <a:pt x="41" y="216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1" y="51"/>
                    <a:pt x="38" y="48"/>
                    <a:pt x="33" y="48"/>
                  </a:cubicBezTo>
                  <a:cubicBezTo>
                    <a:pt x="29" y="48"/>
                    <a:pt x="26" y="51"/>
                    <a:pt x="26" y="56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18" y="122"/>
                    <a:pt x="16" y="117"/>
                    <a:pt x="16" y="112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3"/>
                    <a:pt x="20" y="29"/>
                    <a:pt x="25" y="29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61" y="52"/>
                    <a:pt x="63" y="53"/>
                    <a:pt x="66" y="53"/>
                  </a:cubicBezTo>
                  <a:cubicBezTo>
                    <a:pt x="68" y="53"/>
                    <a:pt x="71" y="52"/>
                    <a:pt x="72" y="50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1" y="115"/>
                    <a:pt x="91" y="115"/>
                    <a:pt x="91" y="115"/>
                  </a:cubicBezTo>
                  <a:lnTo>
                    <a:pt x="91" y="216"/>
                  </a:lnTo>
                  <a:close/>
                  <a:moveTo>
                    <a:pt x="213" y="132"/>
                  </a:moveTo>
                  <a:cubicBezTo>
                    <a:pt x="213" y="48"/>
                    <a:pt x="213" y="48"/>
                    <a:pt x="213" y="48"/>
                  </a:cubicBezTo>
                  <a:cubicBezTo>
                    <a:pt x="213" y="44"/>
                    <a:pt x="210" y="40"/>
                    <a:pt x="205" y="40"/>
                  </a:cubicBezTo>
                  <a:cubicBezTo>
                    <a:pt x="201" y="40"/>
                    <a:pt x="198" y="44"/>
                    <a:pt x="198" y="48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46"/>
                    <a:pt x="192" y="251"/>
                    <a:pt x="185" y="251"/>
                  </a:cubicBezTo>
                  <a:cubicBezTo>
                    <a:pt x="181" y="251"/>
                    <a:pt x="177" y="249"/>
                    <a:pt x="175" y="246"/>
                  </a:cubicBezTo>
                  <a:cubicBezTo>
                    <a:pt x="175" y="131"/>
                    <a:pt x="175" y="131"/>
                    <a:pt x="175" y="131"/>
                  </a:cubicBezTo>
                  <a:cubicBezTo>
                    <a:pt x="175" y="127"/>
                    <a:pt x="171" y="123"/>
                    <a:pt x="167" y="123"/>
                  </a:cubicBezTo>
                  <a:cubicBezTo>
                    <a:pt x="163" y="123"/>
                    <a:pt x="159" y="127"/>
                    <a:pt x="159" y="131"/>
                  </a:cubicBezTo>
                  <a:cubicBezTo>
                    <a:pt x="159" y="246"/>
                    <a:pt x="159" y="246"/>
                    <a:pt x="159" y="246"/>
                  </a:cubicBezTo>
                  <a:cubicBezTo>
                    <a:pt x="157" y="249"/>
                    <a:pt x="153" y="251"/>
                    <a:pt x="149" y="251"/>
                  </a:cubicBezTo>
                  <a:cubicBezTo>
                    <a:pt x="142" y="251"/>
                    <a:pt x="136" y="246"/>
                    <a:pt x="136" y="239"/>
                  </a:cubicBezTo>
                  <a:cubicBezTo>
                    <a:pt x="136" y="48"/>
                    <a:pt x="136" y="48"/>
                    <a:pt x="136" y="48"/>
                  </a:cubicBezTo>
                  <a:cubicBezTo>
                    <a:pt x="136" y="44"/>
                    <a:pt x="132" y="40"/>
                    <a:pt x="128" y="40"/>
                  </a:cubicBezTo>
                  <a:cubicBezTo>
                    <a:pt x="124" y="40"/>
                    <a:pt x="121" y="44"/>
                    <a:pt x="121" y="48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08" y="129"/>
                    <a:pt x="106" y="120"/>
                    <a:pt x="106" y="115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28"/>
                    <a:pt x="106" y="28"/>
                    <a:pt x="106" y="28"/>
                  </a:cubicBezTo>
                  <a:cubicBezTo>
                    <a:pt x="106" y="21"/>
                    <a:pt x="112" y="15"/>
                    <a:pt x="119" y="15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60" y="41"/>
                    <a:pt x="160" y="41"/>
                    <a:pt x="160" y="41"/>
                  </a:cubicBezTo>
                  <a:cubicBezTo>
                    <a:pt x="162" y="43"/>
                    <a:pt x="164" y="44"/>
                    <a:pt x="167" y="44"/>
                  </a:cubicBezTo>
                  <a:cubicBezTo>
                    <a:pt x="169" y="44"/>
                    <a:pt x="172" y="43"/>
                    <a:pt x="173" y="41"/>
                  </a:cubicBezTo>
                  <a:cubicBezTo>
                    <a:pt x="190" y="15"/>
                    <a:pt x="190" y="15"/>
                    <a:pt x="190" y="15"/>
                  </a:cubicBez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ubicBezTo>
                    <a:pt x="215" y="15"/>
                    <a:pt x="215" y="15"/>
                    <a:pt x="215" y="15"/>
                  </a:cubicBezTo>
                  <a:cubicBezTo>
                    <a:pt x="222" y="15"/>
                    <a:pt x="228" y="21"/>
                    <a:pt x="228" y="28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20"/>
                    <a:pt x="226" y="129"/>
                    <a:pt x="213" y="132"/>
                  </a:cubicBezTo>
                  <a:close/>
                  <a:moveTo>
                    <a:pt x="318" y="112"/>
                  </a:moveTo>
                  <a:cubicBezTo>
                    <a:pt x="318" y="117"/>
                    <a:pt x="316" y="122"/>
                    <a:pt x="308" y="124"/>
                  </a:cubicBezTo>
                  <a:cubicBezTo>
                    <a:pt x="308" y="56"/>
                    <a:pt x="308" y="56"/>
                    <a:pt x="308" y="56"/>
                  </a:cubicBezTo>
                  <a:cubicBezTo>
                    <a:pt x="308" y="51"/>
                    <a:pt x="305" y="48"/>
                    <a:pt x="300" y="48"/>
                  </a:cubicBezTo>
                  <a:cubicBezTo>
                    <a:pt x="296" y="48"/>
                    <a:pt x="293" y="51"/>
                    <a:pt x="293" y="56"/>
                  </a:cubicBezTo>
                  <a:cubicBezTo>
                    <a:pt x="293" y="216"/>
                    <a:pt x="293" y="216"/>
                    <a:pt x="293" y="216"/>
                  </a:cubicBezTo>
                  <a:cubicBezTo>
                    <a:pt x="293" y="221"/>
                    <a:pt x="288" y="225"/>
                    <a:pt x="283" y="225"/>
                  </a:cubicBezTo>
                  <a:cubicBezTo>
                    <a:pt x="280" y="225"/>
                    <a:pt x="277" y="224"/>
                    <a:pt x="276" y="221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1"/>
                    <a:pt x="272" y="118"/>
                    <a:pt x="268" y="118"/>
                  </a:cubicBezTo>
                  <a:cubicBezTo>
                    <a:pt x="264" y="118"/>
                    <a:pt x="260" y="121"/>
                    <a:pt x="260" y="125"/>
                  </a:cubicBezTo>
                  <a:cubicBezTo>
                    <a:pt x="260" y="221"/>
                    <a:pt x="260" y="221"/>
                    <a:pt x="260" y="221"/>
                  </a:cubicBezTo>
                  <a:cubicBezTo>
                    <a:pt x="258" y="224"/>
                    <a:pt x="256" y="225"/>
                    <a:pt x="252" y="225"/>
                  </a:cubicBezTo>
                  <a:cubicBezTo>
                    <a:pt x="247" y="225"/>
                    <a:pt x="243" y="221"/>
                    <a:pt x="243" y="216"/>
                  </a:cubicBezTo>
                  <a:cubicBezTo>
                    <a:pt x="243" y="115"/>
                    <a:pt x="243" y="115"/>
                    <a:pt x="243" y="115"/>
                  </a:cubicBezTo>
                  <a:cubicBezTo>
                    <a:pt x="243" y="56"/>
                    <a:pt x="243" y="56"/>
                    <a:pt x="243" y="56"/>
                  </a:cubicBezTo>
                  <a:cubicBezTo>
                    <a:pt x="243" y="29"/>
                    <a:pt x="243" y="29"/>
                    <a:pt x="243" y="29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61" y="50"/>
                    <a:pt x="261" y="50"/>
                    <a:pt x="261" y="50"/>
                  </a:cubicBezTo>
                  <a:cubicBezTo>
                    <a:pt x="263" y="52"/>
                    <a:pt x="265" y="53"/>
                    <a:pt x="268" y="53"/>
                  </a:cubicBezTo>
                  <a:cubicBezTo>
                    <a:pt x="270" y="53"/>
                    <a:pt x="273" y="52"/>
                    <a:pt x="274" y="50"/>
                  </a:cubicBezTo>
                  <a:cubicBezTo>
                    <a:pt x="288" y="29"/>
                    <a:pt x="288" y="29"/>
                    <a:pt x="288" y="29"/>
                  </a:cubicBezTo>
                  <a:cubicBezTo>
                    <a:pt x="308" y="29"/>
                    <a:pt x="308" y="29"/>
                    <a:pt x="308" y="29"/>
                  </a:cubicBezTo>
                  <a:cubicBezTo>
                    <a:pt x="314" y="29"/>
                    <a:pt x="318" y="33"/>
                    <a:pt x="318" y="39"/>
                  </a:cubicBezTo>
                  <a:lnTo>
                    <a:pt x="318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354">
              <a:extLst>
                <a:ext uri="{FF2B5EF4-FFF2-40B4-BE49-F238E27FC236}">
                  <a16:creationId xmlns:a16="http://schemas.microsoft.com/office/drawing/2014/main" id="{69AD25B0-BE6C-4A45-A13B-0AB949F028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25850" y="5353050"/>
              <a:ext cx="180975" cy="180975"/>
            </a:xfrm>
            <a:custGeom>
              <a:avLst/>
              <a:gdLst>
                <a:gd name="T0" fmla="*/ 30 w 60"/>
                <a:gd name="T1" fmla="*/ 60 h 60"/>
                <a:gd name="T2" fmla="*/ 60 w 60"/>
                <a:gd name="T3" fmla="*/ 30 h 60"/>
                <a:gd name="T4" fmla="*/ 30 w 60"/>
                <a:gd name="T5" fmla="*/ 0 h 60"/>
                <a:gd name="T6" fmla="*/ 0 w 60"/>
                <a:gd name="T7" fmla="*/ 30 h 60"/>
                <a:gd name="T8" fmla="*/ 30 w 60"/>
                <a:gd name="T9" fmla="*/ 60 h 60"/>
                <a:gd name="T10" fmla="*/ 30 w 60"/>
                <a:gd name="T11" fmla="*/ 16 h 60"/>
                <a:gd name="T12" fmla="*/ 44 w 60"/>
                <a:gd name="T13" fmla="*/ 30 h 60"/>
                <a:gd name="T14" fmla="*/ 30 w 60"/>
                <a:gd name="T15" fmla="*/ 45 h 60"/>
                <a:gd name="T16" fmla="*/ 15 w 60"/>
                <a:gd name="T17" fmla="*/ 30 h 60"/>
                <a:gd name="T18" fmla="*/ 30 w 60"/>
                <a:gd name="T19" fmla="*/ 1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46" y="60"/>
                    <a:pt x="60" y="47"/>
                    <a:pt x="60" y="30"/>
                  </a:cubicBezTo>
                  <a:cubicBezTo>
                    <a:pt x="60" y="14"/>
                    <a:pt x="46" y="0"/>
                    <a:pt x="30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47"/>
                    <a:pt x="13" y="60"/>
                    <a:pt x="30" y="60"/>
                  </a:cubicBezTo>
                  <a:close/>
                  <a:moveTo>
                    <a:pt x="30" y="16"/>
                  </a:moveTo>
                  <a:cubicBezTo>
                    <a:pt x="38" y="16"/>
                    <a:pt x="44" y="22"/>
                    <a:pt x="44" y="30"/>
                  </a:cubicBezTo>
                  <a:cubicBezTo>
                    <a:pt x="44" y="38"/>
                    <a:pt x="38" y="45"/>
                    <a:pt x="30" y="45"/>
                  </a:cubicBezTo>
                  <a:cubicBezTo>
                    <a:pt x="22" y="45"/>
                    <a:pt x="15" y="38"/>
                    <a:pt x="15" y="30"/>
                  </a:cubicBezTo>
                  <a:cubicBezTo>
                    <a:pt x="15" y="22"/>
                    <a:pt x="22" y="16"/>
                    <a:pt x="3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4765862-634E-4689-B81F-FF100FA22018}"/>
              </a:ext>
            </a:extLst>
          </p:cNvPr>
          <p:cNvGrpSpPr/>
          <p:nvPr/>
        </p:nvGrpSpPr>
        <p:grpSpPr>
          <a:xfrm>
            <a:off x="5881840" y="2297715"/>
            <a:ext cx="433386" cy="524148"/>
            <a:chOff x="11549063" y="5202238"/>
            <a:chExt cx="909638" cy="1100138"/>
          </a:xfrm>
          <a:solidFill>
            <a:schemeClr val="bg1"/>
          </a:solidFill>
        </p:grpSpPr>
        <p:sp>
          <p:nvSpPr>
            <p:cNvPr id="13" name="Freeform 420">
              <a:extLst>
                <a:ext uri="{FF2B5EF4-FFF2-40B4-BE49-F238E27FC236}">
                  <a16:creationId xmlns:a16="http://schemas.microsoft.com/office/drawing/2014/main" id="{3FA323F5-C9E0-4612-98EC-3B0E79B1D0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49063" y="5872163"/>
              <a:ext cx="909638" cy="430213"/>
            </a:xfrm>
            <a:custGeom>
              <a:avLst/>
              <a:gdLst>
                <a:gd name="T0" fmla="*/ 295 w 302"/>
                <a:gd name="T1" fmla="*/ 19 h 143"/>
                <a:gd name="T2" fmla="*/ 256 w 302"/>
                <a:gd name="T3" fmla="*/ 18 h 143"/>
                <a:gd name="T4" fmla="*/ 207 w 302"/>
                <a:gd name="T5" fmla="*/ 51 h 143"/>
                <a:gd name="T6" fmla="*/ 206 w 302"/>
                <a:gd name="T7" fmla="*/ 52 h 143"/>
                <a:gd name="T8" fmla="*/ 153 w 302"/>
                <a:gd name="T9" fmla="*/ 62 h 143"/>
                <a:gd name="T10" fmla="*/ 151 w 302"/>
                <a:gd name="T11" fmla="*/ 62 h 143"/>
                <a:gd name="T12" fmla="*/ 143 w 302"/>
                <a:gd name="T13" fmla="*/ 59 h 143"/>
                <a:gd name="T14" fmla="*/ 172 w 302"/>
                <a:gd name="T15" fmla="*/ 50 h 143"/>
                <a:gd name="T16" fmla="*/ 215 w 302"/>
                <a:gd name="T17" fmla="*/ 36 h 143"/>
                <a:gd name="T18" fmla="*/ 219 w 302"/>
                <a:gd name="T19" fmla="*/ 19 h 143"/>
                <a:gd name="T20" fmla="*/ 153 w 302"/>
                <a:gd name="T21" fmla="*/ 4 h 143"/>
                <a:gd name="T22" fmla="*/ 135 w 302"/>
                <a:gd name="T23" fmla="*/ 5 h 143"/>
                <a:gd name="T24" fmla="*/ 68 w 302"/>
                <a:gd name="T25" fmla="*/ 32 h 143"/>
                <a:gd name="T26" fmla="*/ 68 w 302"/>
                <a:gd name="T27" fmla="*/ 24 h 143"/>
                <a:gd name="T28" fmla="*/ 53 w 302"/>
                <a:gd name="T29" fmla="*/ 5 h 143"/>
                <a:gd name="T30" fmla="*/ 51 w 302"/>
                <a:gd name="T31" fmla="*/ 5 h 143"/>
                <a:gd name="T32" fmla="*/ 8 w 302"/>
                <a:gd name="T33" fmla="*/ 5 h 143"/>
                <a:gd name="T34" fmla="*/ 0 w 302"/>
                <a:gd name="T35" fmla="*/ 13 h 143"/>
                <a:gd name="T36" fmla="*/ 0 w 302"/>
                <a:gd name="T37" fmla="*/ 135 h 143"/>
                <a:gd name="T38" fmla="*/ 8 w 302"/>
                <a:gd name="T39" fmla="*/ 143 h 143"/>
                <a:gd name="T40" fmla="*/ 50 w 302"/>
                <a:gd name="T41" fmla="*/ 143 h 143"/>
                <a:gd name="T42" fmla="*/ 51 w 302"/>
                <a:gd name="T43" fmla="*/ 143 h 143"/>
                <a:gd name="T44" fmla="*/ 67 w 302"/>
                <a:gd name="T45" fmla="*/ 129 h 143"/>
                <a:gd name="T46" fmla="*/ 183 w 302"/>
                <a:gd name="T47" fmla="*/ 128 h 143"/>
                <a:gd name="T48" fmla="*/ 210 w 302"/>
                <a:gd name="T49" fmla="*/ 120 h 143"/>
                <a:gd name="T50" fmla="*/ 287 w 302"/>
                <a:gd name="T51" fmla="*/ 57 h 143"/>
                <a:gd name="T52" fmla="*/ 295 w 302"/>
                <a:gd name="T53" fmla="*/ 19 h 143"/>
                <a:gd name="T54" fmla="*/ 50 w 302"/>
                <a:gd name="T55" fmla="*/ 127 h 143"/>
                <a:gd name="T56" fmla="*/ 16 w 302"/>
                <a:gd name="T57" fmla="*/ 127 h 143"/>
                <a:gd name="T58" fmla="*/ 16 w 302"/>
                <a:gd name="T59" fmla="*/ 21 h 143"/>
                <a:gd name="T60" fmla="*/ 50 w 302"/>
                <a:gd name="T61" fmla="*/ 21 h 143"/>
                <a:gd name="T62" fmla="*/ 52 w 302"/>
                <a:gd name="T63" fmla="*/ 24 h 143"/>
                <a:gd name="T64" fmla="*/ 52 w 302"/>
                <a:gd name="T65" fmla="*/ 44 h 143"/>
                <a:gd name="T66" fmla="*/ 52 w 302"/>
                <a:gd name="T67" fmla="*/ 44 h 143"/>
                <a:gd name="T68" fmla="*/ 52 w 302"/>
                <a:gd name="T69" fmla="*/ 126 h 143"/>
                <a:gd name="T70" fmla="*/ 50 w 302"/>
                <a:gd name="T71" fmla="*/ 127 h 143"/>
                <a:gd name="T72" fmla="*/ 276 w 302"/>
                <a:gd name="T73" fmla="*/ 45 h 143"/>
                <a:gd name="T74" fmla="*/ 200 w 302"/>
                <a:gd name="T75" fmla="*/ 108 h 143"/>
                <a:gd name="T76" fmla="*/ 199 w 302"/>
                <a:gd name="T77" fmla="*/ 108 h 143"/>
                <a:gd name="T78" fmla="*/ 182 w 302"/>
                <a:gd name="T79" fmla="*/ 112 h 143"/>
                <a:gd name="T80" fmla="*/ 68 w 302"/>
                <a:gd name="T81" fmla="*/ 114 h 143"/>
                <a:gd name="T82" fmla="*/ 68 w 302"/>
                <a:gd name="T83" fmla="*/ 49 h 143"/>
                <a:gd name="T84" fmla="*/ 75 w 302"/>
                <a:gd name="T85" fmla="*/ 46 h 143"/>
                <a:gd name="T86" fmla="*/ 136 w 302"/>
                <a:gd name="T87" fmla="*/ 21 h 143"/>
                <a:gd name="T88" fmla="*/ 154 w 302"/>
                <a:gd name="T89" fmla="*/ 19 h 143"/>
                <a:gd name="T90" fmla="*/ 204 w 302"/>
                <a:gd name="T91" fmla="*/ 22 h 143"/>
                <a:gd name="T92" fmla="*/ 203 w 302"/>
                <a:gd name="T93" fmla="*/ 27 h 143"/>
                <a:gd name="T94" fmla="*/ 172 w 302"/>
                <a:gd name="T95" fmla="*/ 35 h 143"/>
                <a:gd name="T96" fmla="*/ 128 w 302"/>
                <a:gd name="T97" fmla="*/ 59 h 143"/>
                <a:gd name="T98" fmla="*/ 151 w 302"/>
                <a:gd name="T99" fmla="*/ 77 h 143"/>
                <a:gd name="T100" fmla="*/ 153 w 302"/>
                <a:gd name="T101" fmla="*/ 77 h 143"/>
                <a:gd name="T102" fmla="*/ 214 w 302"/>
                <a:gd name="T103" fmla="*/ 65 h 143"/>
                <a:gd name="T104" fmla="*/ 215 w 302"/>
                <a:gd name="T105" fmla="*/ 65 h 143"/>
                <a:gd name="T106" fmla="*/ 265 w 302"/>
                <a:gd name="T107" fmla="*/ 31 h 143"/>
                <a:gd name="T108" fmla="*/ 283 w 302"/>
                <a:gd name="T109" fmla="*/ 29 h 143"/>
                <a:gd name="T110" fmla="*/ 276 w 302"/>
                <a:gd name="T111" fmla="*/ 4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2" h="143">
                  <a:moveTo>
                    <a:pt x="295" y="19"/>
                  </a:moveTo>
                  <a:cubicBezTo>
                    <a:pt x="288" y="10"/>
                    <a:pt x="272" y="7"/>
                    <a:pt x="256" y="18"/>
                  </a:cubicBezTo>
                  <a:cubicBezTo>
                    <a:pt x="227" y="40"/>
                    <a:pt x="218" y="45"/>
                    <a:pt x="207" y="51"/>
                  </a:cubicBezTo>
                  <a:cubicBezTo>
                    <a:pt x="206" y="52"/>
                    <a:pt x="206" y="52"/>
                    <a:pt x="206" y="52"/>
                  </a:cubicBezTo>
                  <a:cubicBezTo>
                    <a:pt x="190" y="62"/>
                    <a:pt x="179" y="62"/>
                    <a:pt x="153" y="62"/>
                  </a:cubicBezTo>
                  <a:cubicBezTo>
                    <a:pt x="151" y="62"/>
                    <a:pt x="151" y="62"/>
                    <a:pt x="151" y="62"/>
                  </a:cubicBezTo>
                  <a:cubicBezTo>
                    <a:pt x="146" y="62"/>
                    <a:pt x="143" y="59"/>
                    <a:pt x="143" y="59"/>
                  </a:cubicBezTo>
                  <a:cubicBezTo>
                    <a:pt x="144" y="57"/>
                    <a:pt x="150" y="52"/>
                    <a:pt x="172" y="50"/>
                  </a:cubicBezTo>
                  <a:cubicBezTo>
                    <a:pt x="195" y="49"/>
                    <a:pt x="208" y="44"/>
                    <a:pt x="215" y="36"/>
                  </a:cubicBezTo>
                  <a:cubicBezTo>
                    <a:pt x="219" y="31"/>
                    <a:pt x="220" y="25"/>
                    <a:pt x="219" y="19"/>
                  </a:cubicBezTo>
                  <a:cubicBezTo>
                    <a:pt x="215" y="0"/>
                    <a:pt x="188" y="2"/>
                    <a:pt x="153" y="4"/>
                  </a:cubicBezTo>
                  <a:cubicBezTo>
                    <a:pt x="147" y="4"/>
                    <a:pt x="141" y="5"/>
                    <a:pt x="135" y="5"/>
                  </a:cubicBezTo>
                  <a:cubicBezTo>
                    <a:pt x="120" y="6"/>
                    <a:pt x="93" y="19"/>
                    <a:pt x="68" y="32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2"/>
                    <a:pt x="58" y="6"/>
                    <a:pt x="53" y="5"/>
                  </a:cubicBezTo>
                  <a:cubicBezTo>
                    <a:pt x="52" y="5"/>
                    <a:pt x="52" y="5"/>
                    <a:pt x="51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4" y="5"/>
                    <a:pt x="0" y="9"/>
                    <a:pt x="0" y="1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9"/>
                    <a:pt x="4" y="143"/>
                    <a:pt x="8" y="143"/>
                  </a:cubicBezTo>
                  <a:cubicBezTo>
                    <a:pt x="50" y="143"/>
                    <a:pt x="50" y="143"/>
                    <a:pt x="50" y="143"/>
                  </a:cubicBezTo>
                  <a:cubicBezTo>
                    <a:pt x="50" y="143"/>
                    <a:pt x="51" y="143"/>
                    <a:pt x="51" y="143"/>
                  </a:cubicBezTo>
                  <a:cubicBezTo>
                    <a:pt x="58" y="142"/>
                    <a:pt x="65" y="137"/>
                    <a:pt x="67" y="129"/>
                  </a:cubicBezTo>
                  <a:cubicBezTo>
                    <a:pt x="123" y="129"/>
                    <a:pt x="182" y="128"/>
                    <a:pt x="183" y="128"/>
                  </a:cubicBezTo>
                  <a:cubicBezTo>
                    <a:pt x="200" y="128"/>
                    <a:pt x="207" y="122"/>
                    <a:pt x="210" y="120"/>
                  </a:cubicBezTo>
                  <a:cubicBezTo>
                    <a:pt x="214" y="116"/>
                    <a:pt x="265" y="77"/>
                    <a:pt x="287" y="57"/>
                  </a:cubicBezTo>
                  <a:cubicBezTo>
                    <a:pt x="302" y="43"/>
                    <a:pt x="302" y="28"/>
                    <a:pt x="295" y="19"/>
                  </a:cubicBezTo>
                  <a:close/>
                  <a:moveTo>
                    <a:pt x="50" y="127"/>
                  </a:moveTo>
                  <a:cubicBezTo>
                    <a:pt x="16" y="127"/>
                    <a:pt x="16" y="127"/>
                    <a:pt x="16" y="127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2" y="21"/>
                    <a:pt x="52" y="23"/>
                    <a:pt x="52" y="2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126"/>
                    <a:pt x="52" y="126"/>
                    <a:pt x="52" y="126"/>
                  </a:cubicBezTo>
                  <a:cubicBezTo>
                    <a:pt x="52" y="127"/>
                    <a:pt x="50" y="127"/>
                    <a:pt x="50" y="127"/>
                  </a:cubicBezTo>
                  <a:close/>
                  <a:moveTo>
                    <a:pt x="276" y="45"/>
                  </a:moveTo>
                  <a:cubicBezTo>
                    <a:pt x="254" y="65"/>
                    <a:pt x="200" y="108"/>
                    <a:pt x="200" y="108"/>
                  </a:cubicBezTo>
                  <a:cubicBezTo>
                    <a:pt x="200" y="108"/>
                    <a:pt x="200" y="108"/>
                    <a:pt x="199" y="108"/>
                  </a:cubicBezTo>
                  <a:cubicBezTo>
                    <a:pt x="199" y="109"/>
                    <a:pt x="195" y="112"/>
                    <a:pt x="182" y="112"/>
                  </a:cubicBezTo>
                  <a:cubicBezTo>
                    <a:pt x="182" y="112"/>
                    <a:pt x="123" y="114"/>
                    <a:pt x="68" y="114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9" y="48"/>
                    <a:pt x="72" y="47"/>
                    <a:pt x="75" y="46"/>
                  </a:cubicBezTo>
                  <a:cubicBezTo>
                    <a:pt x="89" y="39"/>
                    <a:pt x="123" y="21"/>
                    <a:pt x="136" y="21"/>
                  </a:cubicBezTo>
                  <a:cubicBezTo>
                    <a:pt x="142" y="20"/>
                    <a:pt x="148" y="20"/>
                    <a:pt x="154" y="19"/>
                  </a:cubicBezTo>
                  <a:cubicBezTo>
                    <a:pt x="170" y="18"/>
                    <a:pt x="203" y="16"/>
                    <a:pt x="204" y="22"/>
                  </a:cubicBezTo>
                  <a:cubicBezTo>
                    <a:pt x="204" y="24"/>
                    <a:pt x="203" y="26"/>
                    <a:pt x="203" y="27"/>
                  </a:cubicBezTo>
                  <a:cubicBezTo>
                    <a:pt x="201" y="29"/>
                    <a:pt x="194" y="33"/>
                    <a:pt x="172" y="35"/>
                  </a:cubicBezTo>
                  <a:cubicBezTo>
                    <a:pt x="133" y="37"/>
                    <a:pt x="127" y="51"/>
                    <a:pt x="128" y="59"/>
                  </a:cubicBezTo>
                  <a:cubicBezTo>
                    <a:pt x="128" y="69"/>
                    <a:pt x="138" y="77"/>
                    <a:pt x="151" y="77"/>
                  </a:cubicBezTo>
                  <a:cubicBezTo>
                    <a:pt x="153" y="77"/>
                    <a:pt x="153" y="77"/>
                    <a:pt x="153" y="77"/>
                  </a:cubicBezTo>
                  <a:cubicBezTo>
                    <a:pt x="179" y="77"/>
                    <a:pt x="194" y="77"/>
                    <a:pt x="214" y="65"/>
                  </a:cubicBezTo>
                  <a:cubicBezTo>
                    <a:pt x="215" y="65"/>
                    <a:pt x="215" y="65"/>
                    <a:pt x="215" y="65"/>
                  </a:cubicBezTo>
                  <a:cubicBezTo>
                    <a:pt x="227" y="58"/>
                    <a:pt x="235" y="53"/>
                    <a:pt x="265" y="31"/>
                  </a:cubicBezTo>
                  <a:cubicBezTo>
                    <a:pt x="274" y="25"/>
                    <a:pt x="281" y="26"/>
                    <a:pt x="283" y="29"/>
                  </a:cubicBezTo>
                  <a:cubicBezTo>
                    <a:pt x="286" y="32"/>
                    <a:pt x="284" y="38"/>
                    <a:pt x="276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421">
              <a:extLst>
                <a:ext uri="{FF2B5EF4-FFF2-40B4-BE49-F238E27FC236}">
                  <a16:creationId xmlns:a16="http://schemas.microsoft.com/office/drawing/2014/main" id="{3FB6C5DF-1E7A-41C6-912D-D0033BEECE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23688" y="5202238"/>
              <a:ext cx="668338" cy="706438"/>
            </a:xfrm>
            <a:custGeom>
              <a:avLst/>
              <a:gdLst>
                <a:gd name="T0" fmla="*/ 19 w 222"/>
                <a:gd name="T1" fmla="*/ 234 h 234"/>
                <a:gd name="T2" fmla="*/ 23 w 222"/>
                <a:gd name="T3" fmla="*/ 232 h 234"/>
                <a:gd name="T4" fmla="*/ 26 w 222"/>
                <a:gd name="T5" fmla="*/ 222 h 234"/>
                <a:gd name="T6" fmla="*/ 16 w 222"/>
                <a:gd name="T7" fmla="*/ 184 h 234"/>
                <a:gd name="T8" fmla="*/ 92 w 222"/>
                <a:gd name="T9" fmla="*/ 75 h 234"/>
                <a:gd name="T10" fmla="*/ 117 w 222"/>
                <a:gd name="T11" fmla="*/ 70 h 234"/>
                <a:gd name="T12" fmla="*/ 207 w 222"/>
                <a:gd name="T13" fmla="*/ 184 h 234"/>
                <a:gd name="T14" fmla="*/ 201 w 222"/>
                <a:gd name="T15" fmla="*/ 213 h 234"/>
                <a:gd name="T16" fmla="*/ 205 w 222"/>
                <a:gd name="T17" fmla="*/ 223 h 234"/>
                <a:gd name="T18" fmla="*/ 215 w 222"/>
                <a:gd name="T19" fmla="*/ 219 h 234"/>
                <a:gd name="T20" fmla="*/ 222 w 222"/>
                <a:gd name="T21" fmla="*/ 184 h 234"/>
                <a:gd name="T22" fmla="*/ 130 w 222"/>
                <a:gd name="T23" fmla="*/ 60 h 234"/>
                <a:gd name="T24" fmla="*/ 150 w 222"/>
                <a:gd name="T25" fmla="*/ 41 h 234"/>
                <a:gd name="T26" fmla="*/ 156 w 222"/>
                <a:gd name="T27" fmla="*/ 14 h 234"/>
                <a:gd name="T28" fmla="*/ 138 w 222"/>
                <a:gd name="T29" fmla="*/ 0 h 234"/>
                <a:gd name="T30" fmla="*/ 133 w 222"/>
                <a:gd name="T31" fmla="*/ 1 h 234"/>
                <a:gd name="T32" fmla="*/ 124 w 222"/>
                <a:gd name="T33" fmla="*/ 4 h 234"/>
                <a:gd name="T34" fmla="*/ 108 w 222"/>
                <a:gd name="T35" fmla="*/ 6 h 234"/>
                <a:gd name="T36" fmla="*/ 89 w 222"/>
                <a:gd name="T37" fmla="*/ 1 h 234"/>
                <a:gd name="T38" fmla="*/ 70 w 222"/>
                <a:gd name="T39" fmla="*/ 10 h 234"/>
                <a:gd name="T40" fmla="*/ 71 w 222"/>
                <a:gd name="T41" fmla="*/ 32 h 234"/>
                <a:gd name="T42" fmla="*/ 91 w 222"/>
                <a:gd name="T43" fmla="*/ 58 h 234"/>
                <a:gd name="T44" fmla="*/ 84 w 222"/>
                <a:gd name="T45" fmla="*/ 62 h 234"/>
                <a:gd name="T46" fmla="*/ 29 w 222"/>
                <a:gd name="T47" fmla="*/ 113 h 234"/>
                <a:gd name="T48" fmla="*/ 0 w 222"/>
                <a:gd name="T49" fmla="*/ 184 h 234"/>
                <a:gd name="T50" fmla="*/ 13 w 222"/>
                <a:gd name="T51" fmla="*/ 230 h 234"/>
                <a:gd name="T52" fmla="*/ 19 w 222"/>
                <a:gd name="T53" fmla="*/ 234 h 234"/>
                <a:gd name="T54" fmla="*/ 84 w 222"/>
                <a:gd name="T55" fmla="*/ 25 h 234"/>
                <a:gd name="T56" fmla="*/ 83 w 222"/>
                <a:gd name="T57" fmla="*/ 18 h 234"/>
                <a:gd name="T58" fmla="*/ 89 w 222"/>
                <a:gd name="T59" fmla="*/ 16 h 234"/>
                <a:gd name="T60" fmla="*/ 102 w 222"/>
                <a:gd name="T61" fmla="*/ 20 h 234"/>
                <a:gd name="T62" fmla="*/ 112 w 222"/>
                <a:gd name="T63" fmla="*/ 22 h 234"/>
                <a:gd name="T64" fmla="*/ 129 w 222"/>
                <a:gd name="T65" fmla="*/ 18 h 234"/>
                <a:gd name="T66" fmla="*/ 136 w 222"/>
                <a:gd name="T67" fmla="*/ 16 h 234"/>
                <a:gd name="T68" fmla="*/ 142 w 222"/>
                <a:gd name="T69" fmla="*/ 19 h 234"/>
                <a:gd name="T70" fmla="*/ 138 w 222"/>
                <a:gd name="T71" fmla="*/ 32 h 234"/>
                <a:gd name="T72" fmla="*/ 110 w 222"/>
                <a:gd name="T73" fmla="*/ 52 h 234"/>
                <a:gd name="T74" fmla="*/ 110 w 222"/>
                <a:gd name="T75" fmla="*/ 52 h 234"/>
                <a:gd name="T76" fmla="*/ 110 w 222"/>
                <a:gd name="T77" fmla="*/ 52 h 234"/>
                <a:gd name="T78" fmla="*/ 84 w 222"/>
                <a:gd name="T79" fmla="*/ 2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2" h="234">
                  <a:moveTo>
                    <a:pt x="19" y="234"/>
                  </a:moveTo>
                  <a:cubicBezTo>
                    <a:pt x="21" y="234"/>
                    <a:pt x="22" y="233"/>
                    <a:pt x="23" y="232"/>
                  </a:cubicBezTo>
                  <a:cubicBezTo>
                    <a:pt x="27" y="230"/>
                    <a:pt x="28" y="225"/>
                    <a:pt x="26" y="222"/>
                  </a:cubicBezTo>
                  <a:cubicBezTo>
                    <a:pt x="19" y="212"/>
                    <a:pt x="16" y="199"/>
                    <a:pt x="16" y="184"/>
                  </a:cubicBezTo>
                  <a:cubicBezTo>
                    <a:pt x="16" y="146"/>
                    <a:pt x="56" y="94"/>
                    <a:pt x="92" y="75"/>
                  </a:cubicBezTo>
                  <a:cubicBezTo>
                    <a:pt x="103" y="69"/>
                    <a:pt x="112" y="67"/>
                    <a:pt x="117" y="70"/>
                  </a:cubicBezTo>
                  <a:cubicBezTo>
                    <a:pt x="176" y="107"/>
                    <a:pt x="207" y="146"/>
                    <a:pt x="207" y="184"/>
                  </a:cubicBezTo>
                  <a:cubicBezTo>
                    <a:pt x="207" y="195"/>
                    <a:pt x="205" y="205"/>
                    <a:pt x="201" y="213"/>
                  </a:cubicBezTo>
                  <a:cubicBezTo>
                    <a:pt x="200" y="217"/>
                    <a:pt x="201" y="222"/>
                    <a:pt x="205" y="223"/>
                  </a:cubicBezTo>
                  <a:cubicBezTo>
                    <a:pt x="209" y="225"/>
                    <a:pt x="214" y="223"/>
                    <a:pt x="215" y="219"/>
                  </a:cubicBezTo>
                  <a:cubicBezTo>
                    <a:pt x="220" y="209"/>
                    <a:pt x="222" y="197"/>
                    <a:pt x="222" y="184"/>
                  </a:cubicBezTo>
                  <a:cubicBezTo>
                    <a:pt x="222" y="141"/>
                    <a:pt x="191" y="100"/>
                    <a:pt x="130" y="60"/>
                  </a:cubicBezTo>
                  <a:cubicBezTo>
                    <a:pt x="139" y="54"/>
                    <a:pt x="147" y="45"/>
                    <a:pt x="150" y="41"/>
                  </a:cubicBezTo>
                  <a:cubicBezTo>
                    <a:pt x="155" y="35"/>
                    <a:pt x="160" y="26"/>
                    <a:pt x="156" y="14"/>
                  </a:cubicBezTo>
                  <a:cubicBezTo>
                    <a:pt x="153" y="6"/>
                    <a:pt x="146" y="0"/>
                    <a:pt x="138" y="0"/>
                  </a:cubicBezTo>
                  <a:cubicBezTo>
                    <a:pt x="136" y="0"/>
                    <a:pt x="135" y="1"/>
                    <a:pt x="133" y="1"/>
                  </a:cubicBezTo>
                  <a:cubicBezTo>
                    <a:pt x="130" y="2"/>
                    <a:pt x="127" y="3"/>
                    <a:pt x="124" y="4"/>
                  </a:cubicBezTo>
                  <a:cubicBezTo>
                    <a:pt x="118" y="6"/>
                    <a:pt x="112" y="8"/>
                    <a:pt x="108" y="6"/>
                  </a:cubicBezTo>
                  <a:cubicBezTo>
                    <a:pt x="102" y="3"/>
                    <a:pt x="95" y="1"/>
                    <a:pt x="89" y="1"/>
                  </a:cubicBezTo>
                  <a:cubicBezTo>
                    <a:pt x="81" y="1"/>
                    <a:pt x="74" y="4"/>
                    <a:pt x="70" y="10"/>
                  </a:cubicBezTo>
                  <a:cubicBezTo>
                    <a:pt x="67" y="16"/>
                    <a:pt x="67" y="24"/>
                    <a:pt x="71" y="32"/>
                  </a:cubicBezTo>
                  <a:cubicBezTo>
                    <a:pt x="74" y="39"/>
                    <a:pt x="82" y="50"/>
                    <a:pt x="91" y="58"/>
                  </a:cubicBezTo>
                  <a:cubicBezTo>
                    <a:pt x="89" y="59"/>
                    <a:pt x="87" y="60"/>
                    <a:pt x="84" y="62"/>
                  </a:cubicBezTo>
                  <a:cubicBezTo>
                    <a:pt x="65" y="72"/>
                    <a:pt x="44" y="91"/>
                    <a:pt x="29" y="113"/>
                  </a:cubicBezTo>
                  <a:cubicBezTo>
                    <a:pt x="10" y="138"/>
                    <a:pt x="0" y="163"/>
                    <a:pt x="0" y="184"/>
                  </a:cubicBezTo>
                  <a:cubicBezTo>
                    <a:pt x="0" y="202"/>
                    <a:pt x="5" y="218"/>
                    <a:pt x="13" y="230"/>
                  </a:cubicBezTo>
                  <a:cubicBezTo>
                    <a:pt x="14" y="232"/>
                    <a:pt x="17" y="234"/>
                    <a:pt x="19" y="234"/>
                  </a:cubicBezTo>
                  <a:close/>
                  <a:moveTo>
                    <a:pt x="84" y="25"/>
                  </a:moveTo>
                  <a:cubicBezTo>
                    <a:pt x="83" y="22"/>
                    <a:pt x="83" y="20"/>
                    <a:pt x="83" y="18"/>
                  </a:cubicBezTo>
                  <a:cubicBezTo>
                    <a:pt x="84" y="17"/>
                    <a:pt x="87" y="16"/>
                    <a:pt x="89" y="16"/>
                  </a:cubicBezTo>
                  <a:cubicBezTo>
                    <a:pt x="92" y="16"/>
                    <a:pt x="96" y="17"/>
                    <a:pt x="102" y="20"/>
                  </a:cubicBezTo>
                  <a:cubicBezTo>
                    <a:pt x="105" y="21"/>
                    <a:pt x="109" y="22"/>
                    <a:pt x="112" y="22"/>
                  </a:cubicBezTo>
                  <a:cubicBezTo>
                    <a:pt x="118" y="22"/>
                    <a:pt x="124" y="20"/>
                    <a:pt x="129" y="18"/>
                  </a:cubicBezTo>
                  <a:cubicBezTo>
                    <a:pt x="132" y="17"/>
                    <a:pt x="134" y="16"/>
                    <a:pt x="136" y="16"/>
                  </a:cubicBezTo>
                  <a:cubicBezTo>
                    <a:pt x="139" y="16"/>
                    <a:pt x="141" y="16"/>
                    <a:pt x="142" y="19"/>
                  </a:cubicBezTo>
                  <a:cubicBezTo>
                    <a:pt x="142" y="22"/>
                    <a:pt x="143" y="25"/>
                    <a:pt x="138" y="32"/>
                  </a:cubicBezTo>
                  <a:cubicBezTo>
                    <a:pt x="131" y="41"/>
                    <a:pt x="116" y="52"/>
                    <a:pt x="110" y="52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1" y="48"/>
                    <a:pt x="90" y="35"/>
                    <a:pt x="8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422">
              <a:extLst>
                <a:ext uri="{FF2B5EF4-FFF2-40B4-BE49-F238E27FC236}">
                  <a16:creationId xmlns:a16="http://schemas.microsoft.com/office/drawing/2014/main" id="{D501C180-C433-49BF-A0ED-2BA7F7840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8163" y="5491163"/>
              <a:ext cx="179388" cy="357188"/>
            </a:xfrm>
            <a:custGeom>
              <a:avLst/>
              <a:gdLst>
                <a:gd name="T0" fmla="*/ 29 w 60"/>
                <a:gd name="T1" fmla="*/ 28 h 118"/>
                <a:gd name="T2" fmla="*/ 46 w 60"/>
                <a:gd name="T3" fmla="*/ 38 h 118"/>
                <a:gd name="T4" fmla="*/ 60 w 60"/>
                <a:gd name="T5" fmla="*/ 31 h 118"/>
                <a:gd name="T6" fmla="*/ 38 w 60"/>
                <a:gd name="T7" fmla="*/ 13 h 118"/>
                <a:gd name="T8" fmla="*/ 38 w 60"/>
                <a:gd name="T9" fmla="*/ 0 h 118"/>
                <a:gd name="T10" fmla="*/ 22 w 60"/>
                <a:gd name="T11" fmla="*/ 0 h 118"/>
                <a:gd name="T12" fmla="*/ 22 w 60"/>
                <a:gd name="T13" fmla="*/ 13 h 118"/>
                <a:gd name="T14" fmla="*/ 3 w 60"/>
                <a:gd name="T15" fmla="*/ 33 h 118"/>
                <a:gd name="T16" fmla="*/ 16 w 60"/>
                <a:gd name="T17" fmla="*/ 60 h 118"/>
                <a:gd name="T18" fmla="*/ 25 w 60"/>
                <a:gd name="T19" fmla="*/ 63 h 118"/>
                <a:gd name="T20" fmla="*/ 44 w 60"/>
                <a:gd name="T21" fmla="*/ 79 h 118"/>
                <a:gd name="T22" fmla="*/ 34 w 60"/>
                <a:gd name="T23" fmla="*/ 89 h 118"/>
                <a:gd name="T24" fmla="*/ 15 w 60"/>
                <a:gd name="T25" fmla="*/ 79 h 118"/>
                <a:gd name="T26" fmla="*/ 0 w 60"/>
                <a:gd name="T27" fmla="*/ 84 h 118"/>
                <a:gd name="T28" fmla="*/ 22 w 60"/>
                <a:gd name="T29" fmla="*/ 104 h 118"/>
                <a:gd name="T30" fmla="*/ 22 w 60"/>
                <a:gd name="T31" fmla="*/ 118 h 118"/>
                <a:gd name="T32" fmla="*/ 38 w 60"/>
                <a:gd name="T33" fmla="*/ 118 h 118"/>
                <a:gd name="T34" fmla="*/ 38 w 60"/>
                <a:gd name="T35" fmla="*/ 104 h 118"/>
                <a:gd name="T36" fmla="*/ 59 w 60"/>
                <a:gd name="T37" fmla="*/ 79 h 118"/>
                <a:gd name="T38" fmla="*/ 30 w 60"/>
                <a:gd name="T39" fmla="*/ 49 h 118"/>
                <a:gd name="T40" fmla="*/ 23 w 60"/>
                <a:gd name="T41" fmla="*/ 46 h 118"/>
                <a:gd name="T42" fmla="*/ 18 w 60"/>
                <a:gd name="T43" fmla="*/ 36 h 118"/>
                <a:gd name="T44" fmla="*/ 29 w 60"/>
                <a:gd name="T45" fmla="*/ 2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118">
                  <a:moveTo>
                    <a:pt x="29" y="28"/>
                  </a:moveTo>
                  <a:cubicBezTo>
                    <a:pt x="40" y="28"/>
                    <a:pt x="46" y="38"/>
                    <a:pt x="46" y="38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59" y="31"/>
                    <a:pt x="52" y="17"/>
                    <a:pt x="38" y="1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3" y="16"/>
                    <a:pt x="5" y="23"/>
                    <a:pt x="3" y="33"/>
                  </a:cubicBezTo>
                  <a:cubicBezTo>
                    <a:pt x="0" y="44"/>
                    <a:pt x="6" y="55"/>
                    <a:pt x="16" y="60"/>
                  </a:cubicBezTo>
                  <a:cubicBezTo>
                    <a:pt x="19" y="61"/>
                    <a:pt x="22" y="62"/>
                    <a:pt x="25" y="63"/>
                  </a:cubicBezTo>
                  <a:cubicBezTo>
                    <a:pt x="38" y="68"/>
                    <a:pt x="44" y="71"/>
                    <a:pt x="44" y="79"/>
                  </a:cubicBezTo>
                  <a:cubicBezTo>
                    <a:pt x="44" y="87"/>
                    <a:pt x="36" y="89"/>
                    <a:pt x="34" y="89"/>
                  </a:cubicBezTo>
                  <a:cubicBezTo>
                    <a:pt x="27" y="90"/>
                    <a:pt x="18" y="88"/>
                    <a:pt x="15" y="79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" y="95"/>
                    <a:pt x="13" y="102"/>
                    <a:pt x="22" y="104"/>
                  </a:cubicBezTo>
                  <a:cubicBezTo>
                    <a:pt x="22" y="118"/>
                    <a:pt x="22" y="118"/>
                    <a:pt x="22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51" y="101"/>
                    <a:pt x="59" y="92"/>
                    <a:pt x="59" y="79"/>
                  </a:cubicBezTo>
                  <a:cubicBezTo>
                    <a:pt x="60" y="59"/>
                    <a:pt x="40" y="52"/>
                    <a:pt x="30" y="49"/>
                  </a:cubicBezTo>
                  <a:cubicBezTo>
                    <a:pt x="27" y="48"/>
                    <a:pt x="25" y="47"/>
                    <a:pt x="23" y="46"/>
                  </a:cubicBezTo>
                  <a:cubicBezTo>
                    <a:pt x="17" y="43"/>
                    <a:pt x="17" y="39"/>
                    <a:pt x="18" y="36"/>
                  </a:cubicBezTo>
                  <a:cubicBezTo>
                    <a:pt x="19" y="32"/>
                    <a:pt x="23" y="28"/>
                    <a:pt x="29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7A2FD65-8234-44E3-9EA4-76B44A6AFA0E}"/>
              </a:ext>
            </a:extLst>
          </p:cNvPr>
          <p:cNvSpPr txBox="1"/>
          <p:nvPr/>
        </p:nvSpPr>
        <p:spPr>
          <a:xfrm>
            <a:off x="2557447" y="4935975"/>
            <a:ext cx="2202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/>
                </a:solidFill>
                <a:effectLst/>
                <a:latin typeface="+mj-lt"/>
              </a:rPr>
              <a:t>5</a:t>
            </a:r>
            <a:endParaRPr lang="ko-KR" altLang="en-US" sz="3200" b="1" dirty="0">
              <a:solidFill>
                <a:schemeClr val="bg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398AE4-3C8E-4827-B43F-9804FC51BD26}"/>
              </a:ext>
            </a:extLst>
          </p:cNvPr>
          <p:cNvSpPr txBox="1"/>
          <p:nvPr/>
        </p:nvSpPr>
        <p:spPr>
          <a:xfrm>
            <a:off x="4994908" y="2969555"/>
            <a:ext cx="2202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$2M</a:t>
            </a:r>
            <a:endParaRPr lang="ko-KR" altLang="en-US" sz="3200" b="1" dirty="0">
              <a:solidFill>
                <a:schemeClr val="bg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6132BE-66E8-4415-8C85-7CBC5E0BD099}"/>
              </a:ext>
            </a:extLst>
          </p:cNvPr>
          <p:cNvSpPr txBox="1"/>
          <p:nvPr/>
        </p:nvSpPr>
        <p:spPr>
          <a:xfrm>
            <a:off x="7432368" y="4935975"/>
            <a:ext cx="2202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$150K</a:t>
            </a:r>
            <a:endParaRPr lang="ko-KR" altLang="en-US" sz="3200" b="1" dirty="0">
              <a:solidFill>
                <a:schemeClr val="bg2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E3D6A79-F78E-47DE-A005-74D9FF38B67E}"/>
              </a:ext>
            </a:extLst>
          </p:cNvPr>
          <p:cNvGrpSpPr/>
          <p:nvPr/>
        </p:nvGrpSpPr>
        <p:grpSpPr>
          <a:xfrm>
            <a:off x="10742505" y="2330733"/>
            <a:ext cx="456832" cy="389518"/>
            <a:chOff x="13166725" y="2222500"/>
            <a:chExt cx="958850" cy="817563"/>
          </a:xfrm>
          <a:solidFill>
            <a:schemeClr val="bg1"/>
          </a:solidFill>
        </p:grpSpPr>
        <p:sp>
          <p:nvSpPr>
            <p:cNvPr id="23" name="Freeform 388">
              <a:extLst>
                <a:ext uri="{FF2B5EF4-FFF2-40B4-BE49-F238E27FC236}">
                  <a16:creationId xmlns:a16="http://schemas.microsoft.com/office/drawing/2014/main" id="{7E64D812-380D-4A05-82FC-7C054D853F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66725" y="2366963"/>
              <a:ext cx="958850" cy="673100"/>
            </a:xfrm>
            <a:custGeom>
              <a:avLst/>
              <a:gdLst>
                <a:gd name="T0" fmla="*/ 310 w 318"/>
                <a:gd name="T1" fmla="*/ 208 h 223"/>
                <a:gd name="T2" fmla="*/ 278 w 318"/>
                <a:gd name="T3" fmla="*/ 208 h 223"/>
                <a:gd name="T4" fmla="*/ 278 w 318"/>
                <a:gd name="T5" fmla="*/ 7 h 223"/>
                <a:gd name="T6" fmla="*/ 270 w 318"/>
                <a:gd name="T7" fmla="*/ 0 h 223"/>
                <a:gd name="T8" fmla="*/ 215 w 318"/>
                <a:gd name="T9" fmla="*/ 0 h 223"/>
                <a:gd name="T10" fmla="*/ 207 w 318"/>
                <a:gd name="T11" fmla="*/ 7 h 223"/>
                <a:gd name="T12" fmla="*/ 207 w 318"/>
                <a:gd name="T13" fmla="*/ 76 h 223"/>
                <a:gd name="T14" fmla="*/ 159 w 318"/>
                <a:gd name="T15" fmla="*/ 76 h 223"/>
                <a:gd name="T16" fmla="*/ 151 w 318"/>
                <a:gd name="T17" fmla="*/ 84 h 223"/>
                <a:gd name="T18" fmla="*/ 151 w 318"/>
                <a:gd name="T19" fmla="*/ 139 h 223"/>
                <a:gd name="T20" fmla="*/ 103 w 318"/>
                <a:gd name="T21" fmla="*/ 139 h 223"/>
                <a:gd name="T22" fmla="*/ 96 w 318"/>
                <a:gd name="T23" fmla="*/ 146 h 223"/>
                <a:gd name="T24" fmla="*/ 96 w 318"/>
                <a:gd name="T25" fmla="*/ 167 h 223"/>
                <a:gd name="T26" fmla="*/ 48 w 318"/>
                <a:gd name="T27" fmla="*/ 167 h 223"/>
                <a:gd name="T28" fmla="*/ 40 w 318"/>
                <a:gd name="T29" fmla="*/ 174 h 223"/>
                <a:gd name="T30" fmla="*/ 40 w 318"/>
                <a:gd name="T31" fmla="*/ 208 h 223"/>
                <a:gd name="T32" fmla="*/ 8 w 318"/>
                <a:gd name="T33" fmla="*/ 208 h 223"/>
                <a:gd name="T34" fmla="*/ 0 w 318"/>
                <a:gd name="T35" fmla="*/ 216 h 223"/>
                <a:gd name="T36" fmla="*/ 8 w 318"/>
                <a:gd name="T37" fmla="*/ 223 h 223"/>
                <a:gd name="T38" fmla="*/ 48 w 318"/>
                <a:gd name="T39" fmla="*/ 223 h 223"/>
                <a:gd name="T40" fmla="*/ 103 w 318"/>
                <a:gd name="T41" fmla="*/ 223 h 223"/>
                <a:gd name="T42" fmla="*/ 159 w 318"/>
                <a:gd name="T43" fmla="*/ 223 h 223"/>
                <a:gd name="T44" fmla="*/ 215 w 318"/>
                <a:gd name="T45" fmla="*/ 223 h 223"/>
                <a:gd name="T46" fmla="*/ 270 w 318"/>
                <a:gd name="T47" fmla="*/ 223 h 223"/>
                <a:gd name="T48" fmla="*/ 310 w 318"/>
                <a:gd name="T49" fmla="*/ 223 h 223"/>
                <a:gd name="T50" fmla="*/ 318 w 318"/>
                <a:gd name="T51" fmla="*/ 216 h 223"/>
                <a:gd name="T52" fmla="*/ 310 w 318"/>
                <a:gd name="T53" fmla="*/ 208 h 223"/>
                <a:gd name="T54" fmla="*/ 55 w 318"/>
                <a:gd name="T55" fmla="*/ 182 h 223"/>
                <a:gd name="T56" fmla="*/ 96 w 318"/>
                <a:gd name="T57" fmla="*/ 182 h 223"/>
                <a:gd name="T58" fmla="*/ 96 w 318"/>
                <a:gd name="T59" fmla="*/ 208 h 223"/>
                <a:gd name="T60" fmla="*/ 55 w 318"/>
                <a:gd name="T61" fmla="*/ 208 h 223"/>
                <a:gd name="T62" fmla="*/ 55 w 318"/>
                <a:gd name="T63" fmla="*/ 182 h 223"/>
                <a:gd name="T64" fmla="*/ 111 w 318"/>
                <a:gd name="T65" fmla="*/ 174 h 223"/>
                <a:gd name="T66" fmla="*/ 111 w 318"/>
                <a:gd name="T67" fmla="*/ 154 h 223"/>
                <a:gd name="T68" fmla="*/ 151 w 318"/>
                <a:gd name="T69" fmla="*/ 154 h 223"/>
                <a:gd name="T70" fmla="*/ 151 w 318"/>
                <a:gd name="T71" fmla="*/ 208 h 223"/>
                <a:gd name="T72" fmla="*/ 111 w 318"/>
                <a:gd name="T73" fmla="*/ 208 h 223"/>
                <a:gd name="T74" fmla="*/ 111 w 318"/>
                <a:gd name="T75" fmla="*/ 174 h 223"/>
                <a:gd name="T76" fmla="*/ 167 w 318"/>
                <a:gd name="T77" fmla="*/ 146 h 223"/>
                <a:gd name="T78" fmla="*/ 167 w 318"/>
                <a:gd name="T79" fmla="*/ 92 h 223"/>
                <a:gd name="T80" fmla="*/ 207 w 318"/>
                <a:gd name="T81" fmla="*/ 92 h 223"/>
                <a:gd name="T82" fmla="*/ 207 w 318"/>
                <a:gd name="T83" fmla="*/ 208 h 223"/>
                <a:gd name="T84" fmla="*/ 167 w 318"/>
                <a:gd name="T85" fmla="*/ 208 h 223"/>
                <a:gd name="T86" fmla="*/ 167 w 318"/>
                <a:gd name="T87" fmla="*/ 146 h 223"/>
                <a:gd name="T88" fmla="*/ 222 w 318"/>
                <a:gd name="T89" fmla="*/ 208 h 223"/>
                <a:gd name="T90" fmla="*/ 222 w 318"/>
                <a:gd name="T91" fmla="*/ 84 h 223"/>
                <a:gd name="T92" fmla="*/ 222 w 318"/>
                <a:gd name="T93" fmla="*/ 15 h 223"/>
                <a:gd name="T94" fmla="*/ 263 w 318"/>
                <a:gd name="T95" fmla="*/ 15 h 223"/>
                <a:gd name="T96" fmla="*/ 263 w 318"/>
                <a:gd name="T97" fmla="*/ 208 h 223"/>
                <a:gd name="T98" fmla="*/ 222 w 318"/>
                <a:gd name="T99" fmla="*/ 20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8" h="223">
                  <a:moveTo>
                    <a:pt x="310" y="208"/>
                  </a:moveTo>
                  <a:cubicBezTo>
                    <a:pt x="278" y="208"/>
                    <a:pt x="278" y="208"/>
                    <a:pt x="278" y="208"/>
                  </a:cubicBezTo>
                  <a:cubicBezTo>
                    <a:pt x="278" y="7"/>
                    <a:pt x="278" y="7"/>
                    <a:pt x="278" y="7"/>
                  </a:cubicBezTo>
                  <a:cubicBezTo>
                    <a:pt x="278" y="3"/>
                    <a:pt x="275" y="0"/>
                    <a:pt x="270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07" y="3"/>
                    <a:pt x="207" y="7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5" y="76"/>
                    <a:pt x="151" y="80"/>
                    <a:pt x="151" y="84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99" y="139"/>
                    <a:pt x="96" y="142"/>
                    <a:pt x="96" y="146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3" y="167"/>
                    <a:pt x="40" y="170"/>
                    <a:pt x="40" y="174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3" y="208"/>
                    <a:pt x="0" y="211"/>
                    <a:pt x="0" y="216"/>
                  </a:cubicBezTo>
                  <a:cubicBezTo>
                    <a:pt x="0" y="220"/>
                    <a:pt x="3" y="223"/>
                    <a:pt x="8" y="223"/>
                  </a:cubicBezTo>
                  <a:cubicBezTo>
                    <a:pt x="48" y="223"/>
                    <a:pt x="48" y="223"/>
                    <a:pt x="48" y="223"/>
                  </a:cubicBezTo>
                  <a:cubicBezTo>
                    <a:pt x="103" y="223"/>
                    <a:pt x="103" y="223"/>
                    <a:pt x="103" y="223"/>
                  </a:cubicBezTo>
                  <a:cubicBezTo>
                    <a:pt x="159" y="223"/>
                    <a:pt x="159" y="223"/>
                    <a:pt x="159" y="223"/>
                  </a:cubicBezTo>
                  <a:cubicBezTo>
                    <a:pt x="215" y="223"/>
                    <a:pt x="215" y="223"/>
                    <a:pt x="215" y="223"/>
                  </a:cubicBezTo>
                  <a:cubicBezTo>
                    <a:pt x="270" y="223"/>
                    <a:pt x="270" y="223"/>
                    <a:pt x="270" y="223"/>
                  </a:cubicBezTo>
                  <a:cubicBezTo>
                    <a:pt x="310" y="223"/>
                    <a:pt x="310" y="223"/>
                    <a:pt x="310" y="223"/>
                  </a:cubicBezTo>
                  <a:cubicBezTo>
                    <a:pt x="315" y="223"/>
                    <a:pt x="318" y="220"/>
                    <a:pt x="318" y="216"/>
                  </a:cubicBezTo>
                  <a:cubicBezTo>
                    <a:pt x="318" y="211"/>
                    <a:pt x="315" y="208"/>
                    <a:pt x="310" y="208"/>
                  </a:cubicBezTo>
                  <a:close/>
                  <a:moveTo>
                    <a:pt x="55" y="182"/>
                  </a:moveTo>
                  <a:cubicBezTo>
                    <a:pt x="96" y="182"/>
                    <a:pt x="96" y="182"/>
                    <a:pt x="96" y="182"/>
                  </a:cubicBezTo>
                  <a:cubicBezTo>
                    <a:pt x="96" y="208"/>
                    <a:pt x="96" y="208"/>
                    <a:pt x="96" y="208"/>
                  </a:cubicBezTo>
                  <a:cubicBezTo>
                    <a:pt x="55" y="208"/>
                    <a:pt x="55" y="208"/>
                    <a:pt x="55" y="208"/>
                  </a:cubicBezTo>
                  <a:lnTo>
                    <a:pt x="55" y="182"/>
                  </a:lnTo>
                  <a:close/>
                  <a:moveTo>
                    <a:pt x="111" y="174"/>
                  </a:moveTo>
                  <a:cubicBezTo>
                    <a:pt x="111" y="154"/>
                    <a:pt x="111" y="154"/>
                    <a:pt x="111" y="154"/>
                  </a:cubicBezTo>
                  <a:cubicBezTo>
                    <a:pt x="151" y="154"/>
                    <a:pt x="151" y="154"/>
                    <a:pt x="151" y="154"/>
                  </a:cubicBezTo>
                  <a:cubicBezTo>
                    <a:pt x="151" y="208"/>
                    <a:pt x="151" y="208"/>
                    <a:pt x="151" y="208"/>
                  </a:cubicBezTo>
                  <a:cubicBezTo>
                    <a:pt x="111" y="208"/>
                    <a:pt x="111" y="208"/>
                    <a:pt x="111" y="208"/>
                  </a:cubicBezTo>
                  <a:lnTo>
                    <a:pt x="111" y="174"/>
                  </a:lnTo>
                  <a:close/>
                  <a:moveTo>
                    <a:pt x="167" y="146"/>
                  </a:moveTo>
                  <a:cubicBezTo>
                    <a:pt x="167" y="92"/>
                    <a:pt x="167" y="92"/>
                    <a:pt x="167" y="92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07" y="208"/>
                    <a:pt x="207" y="208"/>
                    <a:pt x="207" y="208"/>
                  </a:cubicBezTo>
                  <a:cubicBezTo>
                    <a:pt x="167" y="208"/>
                    <a:pt x="167" y="208"/>
                    <a:pt x="167" y="208"/>
                  </a:cubicBezTo>
                  <a:lnTo>
                    <a:pt x="167" y="146"/>
                  </a:lnTo>
                  <a:close/>
                  <a:moveTo>
                    <a:pt x="222" y="208"/>
                  </a:moveTo>
                  <a:cubicBezTo>
                    <a:pt x="222" y="84"/>
                    <a:pt x="222" y="84"/>
                    <a:pt x="222" y="84"/>
                  </a:cubicBezTo>
                  <a:cubicBezTo>
                    <a:pt x="222" y="15"/>
                    <a:pt x="222" y="15"/>
                    <a:pt x="222" y="15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208"/>
                    <a:pt x="263" y="208"/>
                    <a:pt x="263" y="208"/>
                  </a:cubicBezTo>
                  <a:lnTo>
                    <a:pt x="222" y="2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389">
              <a:extLst>
                <a:ext uri="{FF2B5EF4-FFF2-40B4-BE49-F238E27FC236}">
                  <a16:creationId xmlns:a16="http://schemas.microsoft.com/office/drawing/2014/main" id="{B906ACD6-19DF-4747-A11C-50391EF55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3238" y="2222500"/>
              <a:ext cx="547688" cy="522288"/>
            </a:xfrm>
            <a:custGeom>
              <a:avLst/>
              <a:gdLst>
                <a:gd name="T0" fmla="*/ 8 w 182"/>
                <a:gd name="T1" fmla="*/ 173 h 173"/>
                <a:gd name="T2" fmla="*/ 9 w 182"/>
                <a:gd name="T3" fmla="*/ 173 h 173"/>
                <a:gd name="T4" fmla="*/ 113 w 182"/>
                <a:gd name="T5" fmla="*/ 123 h 173"/>
                <a:gd name="T6" fmla="*/ 145 w 182"/>
                <a:gd name="T7" fmla="*/ 91 h 173"/>
                <a:gd name="T8" fmla="*/ 168 w 182"/>
                <a:gd name="T9" fmla="*/ 107 h 173"/>
                <a:gd name="T10" fmla="*/ 176 w 182"/>
                <a:gd name="T11" fmla="*/ 108 h 173"/>
                <a:gd name="T12" fmla="*/ 180 w 182"/>
                <a:gd name="T13" fmla="*/ 101 h 173"/>
                <a:gd name="T14" fmla="*/ 182 w 182"/>
                <a:gd name="T15" fmla="*/ 8 h 173"/>
                <a:gd name="T16" fmla="*/ 179 w 182"/>
                <a:gd name="T17" fmla="*/ 2 h 173"/>
                <a:gd name="T18" fmla="*/ 172 w 182"/>
                <a:gd name="T19" fmla="*/ 1 h 173"/>
                <a:gd name="T20" fmla="*/ 81 w 182"/>
                <a:gd name="T21" fmla="*/ 30 h 173"/>
                <a:gd name="T22" fmla="*/ 76 w 182"/>
                <a:gd name="T23" fmla="*/ 37 h 173"/>
                <a:gd name="T24" fmla="*/ 79 w 182"/>
                <a:gd name="T25" fmla="*/ 44 h 173"/>
                <a:gd name="T26" fmla="*/ 104 w 182"/>
                <a:gd name="T27" fmla="*/ 62 h 173"/>
                <a:gd name="T28" fmla="*/ 76 w 182"/>
                <a:gd name="T29" fmla="*/ 97 h 173"/>
                <a:gd name="T30" fmla="*/ 32 w 182"/>
                <a:gd name="T31" fmla="*/ 130 h 173"/>
                <a:gd name="T32" fmla="*/ 28 w 182"/>
                <a:gd name="T33" fmla="*/ 140 h 173"/>
                <a:gd name="T34" fmla="*/ 38 w 182"/>
                <a:gd name="T35" fmla="*/ 144 h 173"/>
                <a:gd name="T36" fmla="*/ 88 w 182"/>
                <a:gd name="T37" fmla="*/ 108 h 173"/>
                <a:gd name="T38" fmla="*/ 121 w 182"/>
                <a:gd name="T39" fmla="*/ 64 h 173"/>
                <a:gd name="T40" fmla="*/ 119 w 182"/>
                <a:gd name="T41" fmla="*/ 54 h 173"/>
                <a:gd name="T42" fmla="*/ 101 w 182"/>
                <a:gd name="T43" fmla="*/ 40 h 173"/>
                <a:gd name="T44" fmla="*/ 167 w 182"/>
                <a:gd name="T45" fmla="*/ 19 h 173"/>
                <a:gd name="T46" fmla="*/ 165 w 182"/>
                <a:gd name="T47" fmla="*/ 86 h 173"/>
                <a:gd name="T48" fmla="*/ 148 w 182"/>
                <a:gd name="T49" fmla="*/ 74 h 173"/>
                <a:gd name="T50" fmla="*/ 138 w 182"/>
                <a:gd name="T51" fmla="*/ 76 h 173"/>
                <a:gd name="T52" fmla="*/ 102 w 182"/>
                <a:gd name="T53" fmla="*/ 112 h 173"/>
                <a:gd name="T54" fmla="*/ 7 w 182"/>
                <a:gd name="T55" fmla="*/ 158 h 173"/>
                <a:gd name="T56" fmla="*/ 0 w 182"/>
                <a:gd name="T57" fmla="*/ 167 h 173"/>
                <a:gd name="T58" fmla="*/ 8 w 182"/>
                <a:gd name="T59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2" h="173">
                  <a:moveTo>
                    <a:pt x="8" y="173"/>
                  </a:moveTo>
                  <a:cubicBezTo>
                    <a:pt x="8" y="173"/>
                    <a:pt x="9" y="173"/>
                    <a:pt x="9" y="173"/>
                  </a:cubicBezTo>
                  <a:cubicBezTo>
                    <a:pt x="12" y="172"/>
                    <a:pt x="69" y="162"/>
                    <a:pt x="113" y="123"/>
                  </a:cubicBezTo>
                  <a:cubicBezTo>
                    <a:pt x="124" y="113"/>
                    <a:pt x="135" y="102"/>
                    <a:pt x="145" y="91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70" y="109"/>
                    <a:pt x="173" y="109"/>
                    <a:pt x="176" y="108"/>
                  </a:cubicBezTo>
                  <a:cubicBezTo>
                    <a:pt x="178" y="107"/>
                    <a:pt x="180" y="104"/>
                    <a:pt x="180" y="101"/>
                  </a:cubicBezTo>
                  <a:cubicBezTo>
                    <a:pt x="182" y="8"/>
                    <a:pt x="182" y="8"/>
                    <a:pt x="182" y="8"/>
                  </a:cubicBezTo>
                  <a:cubicBezTo>
                    <a:pt x="182" y="6"/>
                    <a:pt x="181" y="3"/>
                    <a:pt x="179" y="2"/>
                  </a:cubicBezTo>
                  <a:cubicBezTo>
                    <a:pt x="177" y="0"/>
                    <a:pt x="175" y="0"/>
                    <a:pt x="172" y="1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9" y="31"/>
                    <a:pt x="77" y="34"/>
                    <a:pt x="76" y="37"/>
                  </a:cubicBezTo>
                  <a:cubicBezTo>
                    <a:pt x="76" y="39"/>
                    <a:pt x="77" y="42"/>
                    <a:pt x="79" y="44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95" y="76"/>
                    <a:pt x="86" y="87"/>
                    <a:pt x="76" y="97"/>
                  </a:cubicBezTo>
                  <a:cubicBezTo>
                    <a:pt x="62" y="112"/>
                    <a:pt x="47" y="123"/>
                    <a:pt x="32" y="130"/>
                  </a:cubicBezTo>
                  <a:cubicBezTo>
                    <a:pt x="28" y="132"/>
                    <a:pt x="26" y="136"/>
                    <a:pt x="28" y="140"/>
                  </a:cubicBezTo>
                  <a:cubicBezTo>
                    <a:pt x="30" y="144"/>
                    <a:pt x="34" y="146"/>
                    <a:pt x="38" y="144"/>
                  </a:cubicBezTo>
                  <a:cubicBezTo>
                    <a:pt x="55" y="136"/>
                    <a:pt x="72" y="124"/>
                    <a:pt x="88" y="108"/>
                  </a:cubicBezTo>
                  <a:cubicBezTo>
                    <a:pt x="99" y="96"/>
                    <a:pt x="110" y="81"/>
                    <a:pt x="121" y="64"/>
                  </a:cubicBezTo>
                  <a:cubicBezTo>
                    <a:pt x="124" y="61"/>
                    <a:pt x="123" y="56"/>
                    <a:pt x="119" y="54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5" y="72"/>
                    <a:pt x="141" y="73"/>
                    <a:pt x="138" y="76"/>
                  </a:cubicBezTo>
                  <a:cubicBezTo>
                    <a:pt x="127" y="88"/>
                    <a:pt x="115" y="100"/>
                    <a:pt x="102" y="112"/>
                  </a:cubicBezTo>
                  <a:cubicBezTo>
                    <a:pt x="62" y="148"/>
                    <a:pt x="7" y="158"/>
                    <a:pt x="7" y="158"/>
                  </a:cubicBezTo>
                  <a:cubicBezTo>
                    <a:pt x="2" y="158"/>
                    <a:pt x="0" y="162"/>
                    <a:pt x="0" y="167"/>
                  </a:cubicBezTo>
                  <a:cubicBezTo>
                    <a:pt x="1" y="170"/>
                    <a:pt x="4" y="173"/>
                    <a:pt x="8" y="1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2E7FAA0-D365-46B8-A4CA-8A15F7302F08}"/>
              </a:ext>
            </a:extLst>
          </p:cNvPr>
          <p:cNvSpPr txBox="1"/>
          <p:nvPr/>
        </p:nvSpPr>
        <p:spPr>
          <a:xfrm>
            <a:off x="9869829" y="2888037"/>
            <a:ext cx="2202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40%</a:t>
            </a:r>
            <a:endParaRPr lang="ko-KR" altLang="en-US" sz="3200" b="1" dirty="0">
              <a:solidFill>
                <a:schemeClr val="bg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7" name="Freeform 387">
            <a:extLst>
              <a:ext uri="{FF2B5EF4-FFF2-40B4-BE49-F238E27FC236}">
                <a16:creationId xmlns:a16="http://schemas.microsoft.com/office/drawing/2014/main" id="{C49C1968-62BC-43D1-B063-522278151AFA}"/>
              </a:ext>
            </a:extLst>
          </p:cNvPr>
          <p:cNvSpPr>
            <a:spLocks noEditPoints="1"/>
          </p:cNvSpPr>
          <p:nvPr/>
        </p:nvSpPr>
        <p:spPr bwMode="auto">
          <a:xfrm>
            <a:off x="8282973" y="4293648"/>
            <a:ext cx="505942" cy="414261"/>
          </a:xfrm>
          <a:custGeom>
            <a:avLst/>
            <a:gdLst>
              <a:gd name="T0" fmla="*/ 313 w 314"/>
              <a:gd name="T1" fmla="*/ 122 h 257"/>
              <a:gd name="T2" fmla="*/ 266 w 314"/>
              <a:gd name="T3" fmla="*/ 18 h 257"/>
              <a:gd name="T4" fmla="*/ 271 w 314"/>
              <a:gd name="T5" fmla="*/ 9 h 257"/>
              <a:gd name="T6" fmla="*/ 262 w 314"/>
              <a:gd name="T7" fmla="*/ 3 h 257"/>
              <a:gd name="T8" fmla="*/ 183 w 314"/>
              <a:gd name="T9" fmla="*/ 17 h 257"/>
              <a:gd name="T10" fmla="*/ 156 w 314"/>
              <a:gd name="T11" fmla="*/ 0 h 257"/>
              <a:gd name="T12" fmla="*/ 128 w 314"/>
              <a:gd name="T13" fmla="*/ 27 h 257"/>
              <a:gd name="T14" fmla="*/ 49 w 314"/>
              <a:gd name="T15" fmla="*/ 40 h 257"/>
              <a:gd name="T16" fmla="*/ 43 w 314"/>
              <a:gd name="T17" fmla="*/ 49 h 257"/>
              <a:gd name="T18" fmla="*/ 47 w 314"/>
              <a:gd name="T19" fmla="*/ 55 h 257"/>
              <a:gd name="T20" fmla="*/ 1 w 314"/>
              <a:gd name="T21" fmla="*/ 156 h 257"/>
              <a:gd name="T22" fmla="*/ 0 w 314"/>
              <a:gd name="T23" fmla="*/ 160 h 257"/>
              <a:gd name="T24" fmla="*/ 59 w 314"/>
              <a:gd name="T25" fmla="*/ 208 h 257"/>
              <a:gd name="T26" fmla="*/ 117 w 314"/>
              <a:gd name="T27" fmla="*/ 160 h 257"/>
              <a:gd name="T28" fmla="*/ 116 w 314"/>
              <a:gd name="T29" fmla="*/ 156 h 257"/>
              <a:gd name="T30" fmla="*/ 70 w 314"/>
              <a:gd name="T31" fmla="*/ 52 h 257"/>
              <a:gd name="T32" fmla="*/ 130 w 314"/>
              <a:gd name="T33" fmla="*/ 42 h 257"/>
              <a:gd name="T34" fmla="*/ 149 w 314"/>
              <a:gd name="T35" fmla="*/ 57 h 257"/>
              <a:gd name="T36" fmla="*/ 149 w 314"/>
              <a:gd name="T37" fmla="*/ 241 h 257"/>
              <a:gd name="T38" fmla="*/ 86 w 314"/>
              <a:gd name="T39" fmla="*/ 241 h 257"/>
              <a:gd name="T40" fmla="*/ 78 w 314"/>
              <a:gd name="T41" fmla="*/ 249 h 257"/>
              <a:gd name="T42" fmla="*/ 86 w 314"/>
              <a:gd name="T43" fmla="*/ 257 h 257"/>
              <a:gd name="T44" fmla="*/ 227 w 314"/>
              <a:gd name="T45" fmla="*/ 257 h 257"/>
              <a:gd name="T46" fmla="*/ 234 w 314"/>
              <a:gd name="T47" fmla="*/ 249 h 257"/>
              <a:gd name="T48" fmla="*/ 227 w 314"/>
              <a:gd name="T49" fmla="*/ 241 h 257"/>
              <a:gd name="T50" fmla="*/ 164 w 314"/>
              <a:gd name="T51" fmla="*/ 241 h 257"/>
              <a:gd name="T52" fmla="*/ 164 w 314"/>
              <a:gd name="T53" fmla="*/ 57 h 257"/>
              <a:gd name="T54" fmla="*/ 185 w 314"/>
              <a:gd name="T55" fmla="*/ 32 h 257"/>
              <a:gd name="T56" fmla="*/ 242 w 314"/>
              <a:gd name="T57" fmla="*/ 22 h 257"/>
              <a:gd name="T58" fmla="*/ 197 w 314"/>
              <a:gd name="T59" fmla="*/ 122 h 257"/>
              <a:gd name="T60" fmla="*/ 196 w 314"/>
              <a:gd name="T61" fmla="*/ 126 h 257"/>
              <a:gd name="T62" fmla="*/ 255 w 314"/>
              <a:gd name="T63" fmla="*/ 174 h 257"/>
              <a:gd name="T64" fmla="*/ 314 w 314"/>
              <a:gd name="T65" fmla="*/ 126 h 257"/>
              <a:gd name="T66" fmla="*/ 313 w 314"/>
              <a:gd name="T67" fmla="*/ 122 h 257"/>
              <a:gd name="T68" fmla="*/ 59 w 314"/>
              <a:gd name="T69" fmla="*/ 65 h 257"/>
              <a:gd name="T70" fmla="*/ 98 w 314"/>
              <a:gd name="T71" fmla="*/ 152 h 257"/>
              <a:gd name="T72" fmla="*/ 20 w 314"/>
              <a:gd name="T73" fmla="*/ 152 h 257"/>
              <a:gd name="T74" fmla="*/ 59 w 314"/>
              <a:gd name="T75" fmla="*/ 65 h 257"/>
              <a:gd name="T76" fmla="*/ 59 w 314"/>
              <a:gd name="T77" fmla="*/ 192 h 257"/>
              <a:gd name="T78" fmla="*/ 16 w 314"/>
              <a:gd name="T79" fmla="*/ 168 h 257"/>
              <a:gd name="T80" fmla="*/ 101 w 314"/>
              <a:gd name="T81" fmla="*/ 168 h 257"/>
              <a:gd name="T82" fmla="*/ 59 w 314"/>
              <a:gd name="T83" fmla="*/ 192 h 257"/>
              <a:gd name="T84" fmla="*/ 156 w 314"/>
              <a:gd name="T85" fmla="*/ 43 h 257"/>
              <a:gd name="T86" fmla="*/ 143 w 314"/>
              <a:gd name="T87" fmla="*/ 29 h 257"/>
              <a:gd name="T88" fmla="*/ 156 w 314"/>
              <a:gd name="T89" fmla="*/ 16 h 257"/>
              <a:gd name="T90" fmla="*/ 170 w 314"/>
              <a:gd name="T91" fmla="*/ 29 h 257"/>
              <a:gd name="T92" fmla="*/ 156 w 314"/>
              <a:gd name="T93" fmla="*/ 43 h 257"/>
              <a:gd name="T94" fmla="*/ 294 w 314"/>
              <a:gd name="T95" fmla="*/ 118 h 257"/>
              <a:gd name="T96" fmla="*/ 216 w 314"/>
              <a:gd name="T97" fmla="*/ 118 h 257"/>
              <a:gd name="T98" fmla="*/ 255 w 314"/>
              <a:gd name="T99" fmla="*/ 31 h 257"/>
              <a:gd name="T100" fmla="*/ 294 w 314"/>
              <a:gd name="T101" fmla="*/ 118 h 257"/>
              <a:gd name="T102" fmla="*/ 255 w 314"/>
              <a:gd name="T103" fmla="*/ 158 h 257"/>
              <a:gd name="T104" fmla="*/ 212 w 314"/>
              <a:gd name="T105" fmla="*/ 134 h 257"/>
              <a:gd name="T106" fmla="*/ 297 w 314"/>
              <a:gd name="T107" fmla="*/ 134 h 257"/>
              <a:gd name="T108" fmla="*/ 255 w 314"/>
              <a:gd name="T109" fmla="*/ 158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4" h="257">
                <a:moveTo>
                  <a:pt x="313" y="122"/>
                </a:moveTo>
                <a:cubicBezTo>
                  <a:pt x="266" y="18"/>
                  <a:pt x="266" y="18"/>
                  <a:pt x="266" y="18"/>
                </a:cubicBezTo>
                <a:cubicBezTo>
                  <a:pt x="269" y="17"/>
                  <a:pt x="272" y="13"/>
                  <a:pt x="271" y="9"/>
                </a:cubicBezTo>
                <a:cubicBezTo>
                  <a:pt x="270" y="5"/>
                  <a:pt x="266" y="2"/>
                  <a:pt x="262" y="3"/>
                </a:cubicBezTo>
                <a:cubicBezTo>
                  <a:pt x="183" y="17"/>
                  <a:pt x="183" y="17"/>
                  <a:pt x="183" y="17"/>
                </a:cubicBezTo>
                <a:cubicBezTo>
                  <a:pt x="178" y="7"/>
                  <a:pt x="168" y="0"/>
                  <a:pt x="156" y="0"/>
                </a:cubicBezTo>
                <a:cubicBezTo>
                  <a:pt x="141" y="0"/>
                  <a:pt x="129" y="12"/>
                  <a:pt x="128" y="27"/>
                </a:cubicBezTo>
                <a:cubicBezTo>
                  <a:pt x="49" y="40"/>
                  <a:pt x="49" y="40"/>
                  <a:pt x="49" y="40"/>
                </a:cubicBezTo>
                <a:cubicBezTo>
                  <a:pt x="45" y="41"/>
                  <a:pt x="42" y="45"/>
                  <a:pt x="43" y="49"/>
                </a:cubicBezTo>
                <a:cubicBezTo>
                  <a:pt x="43" y="52"/>
                  <a:pt x="45" y="53"/>
                  <a:pt x="47" y="55"/>
                </a:cubicBezTo>
                <a:cubicBezTo>
                  <a:pt x="1" y="156"/>
                  <a:pt x="1" y="156"/>
                  <a:pt x="1" y="156"/>
                </a:cubicBezTo>
                <a:cubicBezTo>
                  <a:pt x="0" y="158"/>
                  <a:pt x="0" y="159"/>
                  <a:pt x="0" y="160"/>
                </a:cubicBezTo>
                <a:cubicBezTo>
                  <a:pt x="0" y="188"/>
                  <a:pt x="24" y="208"/>
                  <a:pt x="59" y="208"/>
                </a:cubicBezTo>
                <a:cubicBezTo>
                  <a:pt x="93" y="208"/>
                  <a:pt x="117" y="188"/>
                  <a:pt x="117" y="160"/>
                </a:cubicBezTo>
                <a:cubicBezTo>
                  <a:pt x="117" y="159"/>
                  <a:pt x="117" y="158"/>
                  <a:pt x="116" y="156"/>
                </a:cubicBezTo>
                <a:cubicBezTo>
                  <a:pt x="70" y="52"/>
                  <a:pt x="70" y="52"/>
                  <a:pt x="70" y="52"/>
                </a:cubicBezTo>
                <a:cubicBezTo>
                  <a:pt x="130" y="42"/>
                  <a:pt x="130" y="42"/>
                  <a:pt x="130" y="42"/>
                </a:cubicBezTo>
                <a:cubicBezTo>
                  <a:pt x="134" y="49"/>
                  <a:pt x="141" y="55"/>
                  <a:pt x="149" y="57"/>
                </a:cubicBezTo>
                <a:cubicBezTo>
                  <a:pt x="149" y="241"/>
                  <a:pt x="149" y="241"/>
                  <a:pt x="149" y="241"/>
                </a:cubicBezTo>
                <a:cubicBezTo>
                  <a:pt x="86" y="241"/>
                  <a:pt x="86" y="241"/>
                  <a:pt x="86" y="241"/>
                </a:cubicBezTo>
                <a:cubicBezTo>
                  <a:pt x="82" y="241"/>
                  <a:pt x="78" y="245"/>
                  <a:pt x="78" y="249"/>
                </a:cubicBezTo>
                <a:cubicBezTo>
                  <a:pt x="78" y="253"/>
                  <a:pt x="82" y="257"/>
                  <a:pt x="86" y="257"/>
                </a:cubicBezTo>
                <a:cubicBezTo>
                  <a:pt x="227" y="257"/>
                  <a:pt x="227" y="257"/>
                  <a:pt x="227" y="257"/>
                </a:cubicBezTo>
                <a:cubicBezTo>
                  <a:pt x="231" y="257"/>
                  <a:pt x="234" y="253"/>
                  <a:pt x="234" y="249"/>
                </a:cubicBezTo>
                <a:cubicBezTo>
                  <a:pt x="234" y="245"/>
                  <a:pt x="231" y="241"/>
                  <a:pt x="227" y="241"/>
                </a:cubicBezTo>
                <a:cubicBezTo>
                  <a:pt x="164" y="241"/>
                  <a:pt x="164" y="241"/>
                  <a:pt x="164" y="241"/>
                </a:cubicBezTo>
                <a:cubicBezTo>
                  <a:pt x="164" y="57"/>
                  <a:pt x="164" y="57"/>
                  <a:pt x="164" y="57"/>
                </a:cubicBezTo>
                <a:cubicBezTo>
                  <a:pt x="175" y="54"/>
                  <a:pt x="184" y="44"/>
                  <a:pt x="185" y="32"/>
                </a:cubicBezTo>
                <a:cubicBezTo>
                  <a:pt x="242" y="22"/>
                  <a:pt x="242" y="22"/>
                  <a:pt x="242" y="22"/>
                </a:cubicBezTo>
                <a:cubicBezTo>
                  <a:pt x="197" y="122"/>
                  <a:pt x="197" y="122"/>
                  <a:pt x="197" y="122"/>
                </a:cubicBezTo>
                <a:cubicBezTo>
                  <a:pt x="196" y="123"/>
                  <a:pt x="196" y="125"/>
                  <a:pt x="196" y="126"/>
                </a:cubicBezTo>
                <a:cubicBezTo>
                  <a:pt x="196" y="154"/>
                  <a:pt x="220" y="174"/>
                  <a:pt x="255" y="174"/>
                </a:cubicBezTo>
                <a:cubicBezTo>
                  <a:pt x="289" y="174"/>
                  <a:pt x="314" y="154"/>
                  <a:pt x="314" y="126"/>
                </a:cubicBezTo>
                <a:cubicBezTo>
                  <a:pt x="314" y="125"/>
                  <a:pt x="313" y="123"/>
                  <a:pt x="313" y="122"/>
                </a:cubicBezTo>
                <a:close/>
                <a:moveTo>
                  <a:pt x="59" y="65"/>
                </a:moveTo>
                <a:cubicBezTo>
                  <a:pt x="98" y="152"/>
                  <a:pt x="98" y="152"/>
                  <a:pt x="98" y="152"/>
                </a:cubicBezTo>
                <a:cubicBezTo>
                  <a:pt x="20" y="152"/>
                  <a:pt x="20" y="152"/>
                  <a:pt x="20" y="152"/>
                </a:cubicBezTo>
                <a:lnTo>
                  <a:pt x="59" y="65"/>
                </a:lnTo>
                <a:close/>
                <a:moveTo>
                  <a:pt x="59" y="192"/>
                </a:moveTo>
                <a:cubicBezTo>
                  <a:pt x="40" y="192"/>
                  <a:pt x="21" y="185"/>
                  <a:pt x="16" y="168"/>
                </a:cubicBezTo>
                <a:cubicBezTo>
                  <a:pt x="101" y="168"/>
                  <a:pt x="101" y="168"/>
                  <a:pt x="101" y="168"/>
                </a:cubicBezTo>
                <a:cubicBezTo>
                  <a:pt x="96" y="185"/>
                  <a:pt x="77" y="192"/>
                  <a:pt x="59" y="192"/>
                </a:cubicBezTo>
                <a:close/>
                <a:moveTo>
                  <a:pt x="156" y="43"/>
                </a:moveTo>
                <a:cubicBezTo>
                  <a:pt x="149" y="43"/>
                  <a:pt x="143" y="37"/>
                  <a:pt x="143" y="29"/>
                </a:cubicBezTo>
                <a:cubicBezTo>
                  <a:pt x="143" y="22"/>
                  <a:pt x="149" y="16"/>
                  <a:pt x="156" y="16"/>
                </a:cubicBezTo>
                <a:cubicBezTo>
                  <a:pt x="164" y="16"/>
                  <a:pt x="170" y="22"/>
                  <a:pt x="170" y="29"/>
                </a:cubicBezTo>
                <a:cubicBezTo>
                  <a:pt x="170" y="37"/>
                  <a:pt x="164" y="43"/>
                  <a:pt x="156" y="43"/>
                </a:cubicBezTo>
                <a:close/>
                <a:moveTo>
                  <a:pt x="294" y="118"/>
                </a:moveTo>
                <a:cubicBezTo>
                  <a:pt x="216" y="118"/>
                  <a:pt x="216" y="118"/>
                  <a:pt x="216" y="118"/>
                </a:cubicBezTo>
                <a:cubicBezTo>
                  <a:pt x="255" y="31"/>
                  <a:pt x="255" y="31"/>
                  <a:pt x="255" y="31"/>
                </a:cubicBezTo>
                <a:lnTo>
                  <a:pt x="294" y="118"/>
                </a:lnTo>
                <a:close/>
                <a:moveTo>
                  <a:pt x="255" y="158"/>
                </a:moveTo>
                <a:cubicBezTo>
                  <a:pt x="237" y="158"/>
                  <a:pt x="217" y="150"/>
                  <a:pt x="212" y="134"/>
                </a:cubicBezTo>
                <a:cubicBezTo>
                  <a:pt x="297" y="134"/>
                  <a:pt x="297" y="134"/>
                  <a:pt x="297" y="134"/>
                </a:cubicBezTo>
                <a:cubicBezTo>
                  <a:pt x="293" y="150"/>
                  <a:pt x="273" y="158"/>
                  <a:pt x="255" y="1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803AEC2-43B9-4747-B512-1552505F313C}"/>
              </a:ext>
            </a:extLst>
          </p:cNvPr>
          <p:cNvGrpSpPr/>
          <p:nvPr/>
        </p:nvGrpSpPr>
        <p:grpSpPr>
          <a:xfrm>
            <a:off x="438601" y="4378239"/>
            <a:ext cx="1793555" cy="906851"/>
            <a:chOff x="1000661" y="2871151"/>
            <a:chExt cx="1793555" cy="90685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1D8742-3402-489D-B1D3-2DAD5C6DB887}"/>
                </a:ext>
              </a:extLst>
            </p:cNvPr>
            <p:cNvSpPr txBox="1"/>
            <p:nvPr/>
          </p:nvSpPr>
          <p:spPr>
            <a:xfrm>
              <a:off x="1000662" y="3209705"/>
              <a:ext cx="1793554" cy="56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sea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falli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erroribus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6F6D280-D9BC-437D-9A90-BC855DFE68C7}"/>
                </a:ext>
              </a:extLst>
            </p:cNvPr>
            <p:cNvSpPr txBox="1"/>
            <p:nvPr/>
          </p:nvSpPr>
          <p:spPr>
            <a:xfrm>
              <a:off x="1000661" y="2871151"/>
              <a:ext cx="17935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Founded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9A81771-0100-49C4-8D86-63F18A240B30}"/>
              </a:ext>
            </a:extLst>
          </p:cNvPr>
          <p:cNvGrpSpPr/>
          <p:nvPr/>
        </p:nvGrpSpPr>
        <p:grpSpPr>
          <a:xfrm>
            <a:off x="5313107" y="4378239"/>
            <a:ext cx="1793555" cy="906851"/>
            <a:chOff x="1000661" y="2871151"/>
            <a:chExt cx="1793555" cy="90685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450EDCE-3EE5-4BE2-B092-5C21F7744628}"/>
                </a:ext>
              </a:extLst>
            </p:cNvPr>
            <p:cNvSpPr txBox="1"/>
            <p:nvPr/>
          </p:nvSpPr>
          <p:spPr>
            <a:xfrm>
              <a:off x="1000662" y="3209705"/>
              <a:ext cx="1793554" cy="56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sea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falli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erroribus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AB0A030-6A7D-4BB0-8417-C4F9E8BE693B}"/>
                </a:ext>
              </a:extLst>
            </p:cNvPr>
            <p:cNvSpPr txBox="1"/>
            <p:nvPr/>
          </p:nvSpPr>
          <p:spPr>
            <a:xfrm>
              <a:off x="1000661" y="2871151"/>
              <a:ext cx="17935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Investment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50A32D6-3203-469A-A0DA-A001D6388B98}"/>
              </a:ext>
            </a:extLst>
          </p:cNvPr>
          <p:cNvGrpSpPr/>
          <p:nvPr/>
        </p:nvGrpSpPr>
        <p:grpSpPr>
          <a:xfrm>
            <a:off x="10174250" y="4378239"/>
            <a:ext cx="1793555" cy="906851"/>
            <a:chOff x="1000661" y="2871151"/>
            <a:chExt cx="1793555" cy="90685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BB4105-2B52-443D-9F70-215BFB25BAEB}"/>
                </a:ext>
              </a:extLst>
            </p:cNvPr>
            <p:cNvSpPr txBox="1"/>
            <p:nvPr/>
          </p:nvSpPr>
          <p:spPr>
            <a:xfrm>
              <a:off x="1000662" y="3209705"/>
              <a:ext cx="1793554" cy="56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sea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falli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erroribus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81CAC62-855B-47BB-B865-A1A7E23D0FD5}"/>
                </a:ext>
              </a:extLst>
            </p:cNvPr>
            <p:cNvSpPr txBox="1"/>
            <p:nvPr/>
          </p:nvSpPr>
          <p:spPr>
            <a:xfrm>
              <a:off x="1000661" y="2871151"/>
              <a:ext cx="17935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User Growth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CDDCAF7-78F2-40FE-8746-FB24F64D344F}"/>
              </a:ext>
            </a:extLst>
          </p:cNvPr>
          <p:cNvGrpSpPr/>
          <p:nvPr/>
        </p:nvGrpSpPr>
        <p:grpSpPr>
          <a:xfrm>
            <a:off x="2875646" y="2405901"/>
            <a:ext cx="1793555" cy="906851"/>
            <a:chOff x="1000661" y="2871151"/>
            <a:chExt cx="1793555" cy="90685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4A8F93-691C-412E-8436-58E68982D1E9}"/>
                </a:ext>
              </a:extLst>
            </p:cNvPr>
            <p:cNvSpPr txBox="1"/>
            <p:nvPr/>
          </p:nvSpPr>
          <p:spPr>
            <a:xfrm>
              <a:off x="1000662" y="3209705"/>
              <a:ext cx="1793554" cy="56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sea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falli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erroribus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5087394-C1EA-451A-8AC9-40002B9ED35B}"/>
                </a:ext>
              </a:extLst>
            </p:cNvPr>
            <p:cNvSpPr txBox="1"/>
            <p:nvPr/>
          </p:nvSpPr>
          <p:spPr>
            <a:xfrm>
              <a:off x="1000661" y="2871151"/>
              <a:ext cx="17935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Team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F308BC7-9E1E-4E8B-AFFC-90BF18713E56}"/>
              </a:ext>
            </a:extLst>
          </p:cNvPr>
          <p:cNvGrpSpPr/>
          <p:nvPr/>
        </p:nvGrpSpPr>
        <p:grpSpPr>
          <a:xfrm>
            <a:off x="7748300" y="2405901"/>
            <a:ext cx="1793555" cy="906851"/>
            <a:chOff x="1000661" y="2871151"/>
            <a:chExt cx="1793555" cy="90685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AE0C22-87AA-40B7-8F5D-55015E6FBA24}"/>
                </a:ext>
              </a:extLst>
            </p:cNvPr>
            <p:cNvSpPr txBox="1"/>
            <p:nvPr/>
          </p:nvSpPr>
          <p:spPr>
            <a:xfrm>
              <a:off x="1000662" y="3209705"/>
              <a:ext cx="1793554" cy="56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sea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falli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erroribus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7CFCD0-2BE7-4974-B343-AC04DE9480FA}"/>
                </a:ext>
              </a:extLst>
            </p:cNvPr>
            <p:cNvSpPr txBox="1"/>
            <p:nvPr/>
          </p:nvSpPr>
          <p:spPr>
            <a:xfrm>
              <a:off x="1000661" y="2871151"/>
              <a:ext cx="17935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Revenue</a:t>
              </a:r>
              <a:endParaRPr lang="ko-KR" altLang="en-US" sz="1400" b="1" dirty="0">
                <a:latin typeface="+mj-lt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A03D369-79EE-4087-9ACD-6F227359FD51}"/>
              </a:ext>
            </a:extLst>
          </p:cNvPr>
          <p:cNvSpPr txBox="1"/>
          <p:nvPr/>
        </p:nvSpPr>
        <p:spPr>
          <a:xfrm>
            <a:off x="3761024" y="612047"/>
            <a:ext cx="1742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1887835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28841B-781E-4D4E-97CA-258E477B050B}"/>
              </a:ext>
            </a:extLst>
          </p:cNvPr>
          <p:cNvSpPr txBox="1"/>
          <p:nvPr/>
        </p:nvSpPr>
        <p:spPr>
          <a:xfrm>
            <a:off x="561976" y="361950"/>
            <a:ext cx="4556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latin typeface="+mj-lt"/>
              </a:rPr>
              <a:t>Dedicated</a:t>
            </a:r>
            <a:r>
              <a:rPr lang="ko-KR" altLang="en-US" sz="3600" b="1" dirty="0">
                <a:latin typeface="+mj-lt"/>
              </a:rPr>
              <a:t> </a:t>
            </a:r>
            <a:r>
              <a:rPr lang="ko-KR" altLang="en-US" sz="3600" b="1" dirty="0" err="1">
                <a:latin typeface="+mj-lt"/>
              </a:rPr>
              <a:t>Team</a:t>
            </a:r>
            <a:endParaRPr lang="ko-KR" altLang="en-US" sz="3600" b="1" dirty="0"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723364-AEBC-435C-972D-88D11844C722}"/>
              </a:ext>
            </a:extLst>
          </p:cNvPr>
          <p:cNvSpPr/>
          <p:nvPr/>
        </p:nvSpPr>
        <p:spPr>
          <a:xfrm>
            <a:off x="0" y="0"/>
            <a:ext cx="171450" cy="88769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DBB62D7D-5167-4DC3-A280-71F2DDCAE4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0" t="10290" r="45031" b="34989"/>
          <a:stretch/>
        </p:blipFill>
        <p:spPr>
          <a:xfrm>
            <a:off x="4705351" y="1876425"/>
            <a:ext cx="1390650" cy="1390650"/>
          </a:xfrm>
        </p:spPr>
      </p:pic>
      <p:pic>
        <p:nvPicPr>
          <p:cNvPr id="12" name="그림 개체 틀 11">
            <a:extLst>
              <a:ext uri="{FF2B5EF4-FFF2-40B4-BE49-F238E27FC236}">
                <a16:creationId xmlns:a16="http://schemas.microsoft.com/office/drawing/2014/main" id="{9F4714CC-2DBA-4812-BB98-2C66C1BD1FC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8" b="15342"/>
          <a:stretch/>
        </p:blipFill>
        <p:spPr>
          <a:xfrm>
            <a:off x="6096000" y="2428875"/>
            <a:ext cx="1390650" cy="1390650"/>
          </a:xfrm>
        </p:spPr>
      </p:pic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30470A5B-13E9-46AE-BFDE-61180753A01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9" t="10649" r="14259"/>
          <a:stretch/>
        </p:blipFill>
        <p:spPr>
          <a:xfrm>
            <a:off x="4705351" y="3810000"/>
            <a:ext cx="1390650" cy="1390650"/>
          </a:xfrm>
        </p:spPr>
      </p:pic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82698951-DD81-41D1-AA5F-15477FBEC1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8" t="5226" r="45527" b="40082"/>
          <a:stretch/>
        </p:blipFill>
        <p:spPr>
          <a:xfrm>
            <a:off x="6096000" y="4362450"/>
            <a:ext cx="1390650" cy="1390650"/>
          </a:xfr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62DCA2B-340E-43F4-970B-BC955A0C4376}"/>
              </a:ext>
            </a:extLst>
          </p:cNvPr>
          <p:cNvSpPr/>
          <p:nvPr/>
        </p:nvSpPr>
        <p:spPr>
          <a:xfrm>
            <a:off x="6096002" y="1876426"/>
            <a:ext cx="1390648" cy="552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BCF7EF-A2A0-4EB5-A852-21A5E96F6F0C}"/>
              </a:ext>
            </a:extLst>
          </p:cNvPr>
          <p:cNvSpPr/>
          <p:nvPr/>
        </p:nvSpPr>
        <p:spPr>
          <a:xfrm>
            <a:off x="6096002" y="3810000"/>
            <a:ext cx="1390648" cy="5524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BCC6BA-7583-46A2-AEF5-0E7E341E082F}"/>
              </a:ext>
            </a:extLst>
          </p:cNvPr>
          <p:cNvSpPr/>
          <p:nvPr/>
        </p:nvSpPr>
        <p:spPr>
          <a:xfrm>
            <a:off x="4705352" y="3257550"/>
            <a:ext cx="1390648" cy="55245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0E3E20E-0BDA-4278-BD0B-099B549100CA}"/>
              </a:ext>
            </a:extLst>
          </p:cNvPr>
          <p:cNvSpPr/>
          <p:nvPr/>
        </p:nvSpPr>
        <p:spPr>
          <a:xfrm>
            <a:off x="4705352" y="5200650"/>
            <a:ext cx="1390648" cy="5524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0669D8-45CF-4C2B-80F6-8386656A66E2}"/>
              </a:ext>
            </a:extLst>
          </p:cNvPr>
          <p:cNvSpPr txBox="1"/>
          <p:nvPr/>
        </p:nvSpPr>
        <p:spPr>
          <a:xfrm>
            <a:off x="1062963" y="2707646"/>
            <a:ext cx="2796294" cy="82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Lorem ipsum dolor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sit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nihil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dolores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phaedrum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ea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sit.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Ullum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assum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verear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ex cum,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assum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incorrupte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mel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in.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3C6D9F-C27D-43DE-9942-27ACC508F5EC}"/>
              </a:ext>
            </a:extLst>
          </p:cNvPr>
          <p:cNvSpPr txBox="1"/>
          <p:nvPr/>
        </p:nvSpPr>
        <p:spPr>
          <a:xfrm>
            <a:off x="1062963" y="2369092"/>
            <a:ext cx="2796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lt"/>
              </a:rPr>
              <a:t>NAME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0C84D1-8025-4362-A4D9-26C12630AD19}"/>
              </a:ext>
            </a:extLst>
          </p:cNvPr>
          <p:cNvSpPr txBox="1"/>
          <p:nvPr/>
        </p:nvSpPr>
        <p:spPr>
          <a:xfrm>
            <a:off x="1062963" y="1875774"/>
            <a:ext cx="168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latin typeface="+mj-lt"/>
              </a:rPr>
              <a:t>CEO</a:t>
            </a:r>
            <a:endParaRPr lang="ko-KR" altLang="en-US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03C93E9D-B8B3-4355-8070-DE81CD476968}"/>
              </a:ext>
            </a:extLst>
          </p:cNvPr>
          <p:cNvGrpSpPr/>
          <p:nvPr/>
        </p:nvGrpSpPr>
        <p:grpSpPr>
          <a:xfrm>
            <a:off x="10228627" y="4094920"/>
            <a:ext cx="325336" cy="330842"/>
            <a:chOff x="2941638" y="3768725"/>
            <a:chExt cx="938212" cy="954088"/>
          </a:xfrm>
          <a:solidFill>
            <a:schemeClr val="accent3"/>
          </a:solidFill>
        </p:grpSpPr>
        <p:sp>
          <p:nvSpPr>
            <p:cNvPr id="33" name="Freeform 337">
              <a:extLst>
                <a:ext uri="{FF2B5EF4-FFF2-40B4-BE49-F238E27FC236}">
                  <a16:creationId xmlns:a16="http://schemas.microsoft.com/office/drawing/2014/main" id="{B0D6443D-A764-4BBE-AD7E-7323FDB722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1638" y="3768725"/>
              <a:ext cx="708025" cy="706438"/>
            </a:xfrm>
            <a:custGeom>
              <a:avLst/>
              <a:gdLst>
                <a:gd name="T0" fmla="*/ 177 w 235"/>
                <a:gd name="T1" fmla="*/ 193 h 234"/>
                <a:gd name="T2" fmla="*/ 212 w 235"/>
                <a:gd name="T3" fmla="*/ 183 h 234"/>
                <a:gd name="T4" fmla="*/ 227 w 235"/>
                <a:gd name="T5" fmla="*/ 165 h 234"/>
                <a:gd name="T6" fmla="*/ 230 w 235"/>
                <a:gd name="T7" fmla="*/ 141 h 234"/>
                <a:gd name="T8" fmla="*/ 214 w 235"/>
                <a:gd name="T9" fmla="*/ 109 h 234"/>
                <a:gd name="T10" fmla="*/ 234 w 235"/>
                <a:gd name="T11" fmla="*/ 89 h 234"/>
                <a:gd name="T12" fmla="*/ 214 w 235"/>
                <a:gd name="T13" fmla="*/ 54 h 234"/>
                <a:gd name="T14" fmla="*/ 180 w 235"/>
                <a:gd name="T15" fmla="*/ 43 h 234"/>
                <a:gd name="T16" fmla="*/ 180 w 235"/>
                <a:gd name="T17" fmla="*/ 15 h 234"/>
                <a:gd name="T18" fmla="*/ 150 w 235"/>
                <a:gd name="T19" fmla="*/ 1 h 234"/>
                <a:gd name="T20" fmla="*/ 129 w 235"/>
                <a:gd name="T21" fmla="*/ 21 h 234"/>
                <a:gd name="T22" fmla="*/ 98 w 235"/>
                <a:gd name="T23" fmla="*/ 3 h 234"/>
                <a:gd name="T24" fmla="*/ 59 w 235"/>
                <a:gd name="T25" fmla="*/ 12 h 234"/>
                <a:gd name="T26" fmla="*/ 58 w 235"/>
                <a:gd name="T27" fmla="*/ 41 h 234"/>
                <a:gd name="T28" fmla="*/ 23 w 235"/>
                <a:gd name="T29" fmla="*/ 51 h 234"/>
                <a:gd name="T30" fmla="*/ 8 w 235"/>
                <a:gd name="T31" fmla="*/ 69 h 234"/>
                <a:gd name="T32" fmla="*/ 5 w 235"/>
                <a:gd name="T33" fmla="*/ 93 h 234"/>
                <a:gd name="T34" fmla="*/ 21 w 235"/>
                <a:gd name="T35" fmla="*/ 125 h 234"/>
                <a:gd name="T36" fmla="*/ 1 w 235"/>
                <a:gd name="T37" fmla="*/ 145 h 234"/>
                <a:gd name="T38" fmla="*/ 21 w 235"/>
                <a:gd name="T39" fmla="*/ 180 h 234"/>
                <a:gd name="T40" fmla="*/ 55 w 235"/>
                <a:gd name="T41" fmla="*/ 191 h 234"/>
                <a:gd name="T42" fmla="*/ 55 w 235"/>
                <a:gd name="T43" fmla="*/ 219 h 234"/>
                <a:gd name="T44" fmla="*/ 85 w 235"/>
                <a:gd name="T45" fmla="*/ 232 h 234"/>
                <a:gd name="T46" fmla="*/ 106 w 235"/>
                <a:gd name="T47" fmla="*/ 213 h 234"/>
                <a:gd name="T48" fmla="*/ 137 w 235"/>
                <a:gd name="T49" fmla="*/ 230 h 234"/>
                <a:gd name="T50" fmla="*/ 145 w 235"/>
                <a:gd name="T51" fmla="*/ 234 h 234"/>
                <a:gd name="T52" fmla="*/ 180 w 235"/>
                <a:gd name="T53" fmla="*/ 214 h 234"/>
                <a:gd name="T54" fmla="*/ 161 w 235"/>
                <a:gd name="T55" fmla="*/ 191 h 234"/>
                <a:gd name="T56" fmla="*/ 147 w 235"/>
                <a:gd name="T57" fmla="*/ 217 h 234"/>
                <a:gd name="T58" fmla="*/ 129 w 235"/>
                <a:gd name="T59" fmla="*/ 197 h 234"/>
                <a:gd name="T60" fmla="*/ 104 w 235"/>
                <a:gd name="T61" fmla="*/ 197 h 234"/>
                <a:gd name="T62" fmla="*/ 84 w 235"/>
                <a:gd name="T63" fmla="*/ 216 h 234"/>
                <a:gd name="T64" fmla="*/ 67 w 235"/>
                <a:gd name="T65" fmla="*/ 209 h 234"/>
                <a:gd name="T66" fmla="*/ 68 w 235"/>
                <a:gd name="T67" fmla="*/ 181 h 234"/>
                <a:gd name="T68" fmla="*/ 44 w 235"/>
                <a:gd name="T69" fmla="*/ 161 h 234"/>
                <a:gd name="T70" fmla="*/ 17 w 235"/>
                <a:gd name="T71" fmla="*/ 146 h 234"/>
                <a:gd name="T72" fmla="*/ 37 w 235"/>
                <a:gd name="T73" fmla="*/ 128 h 234"/>
                <a:gd name="T74" fmla="*/ 34 w 235"/>
                <a:gd name="T75" fmla="*/ 96 h 234"/>
                <a:gd name="T76" fmla="*/ 22 w 235"/>
                <a:gd name="T77" fmla="*/ 75 h 234"/>
                <a:gd name="T78" fmla="*/ 45 w 235"/>
                <a:gd name="T79" fmla="*/ 71 h 234"/>
                <a:gd name="T80" fmla="*/ 71 w 235"/>
                <a:gd name="T81" fmla="*/ 51 h 234"/>
                <a:gd name="T82" fmla="*/ 71 w 235"/>
                <a:gd name="T83" fmla="*/ 23 h 234"/>
                <a:gd name="T84" fmla="*/ 99 w 235"/>
                <a:gd name="T85" fmla="*/ 33 h 234"/>
                <a:gd name="T86" fmla="*/ 131 w 235"/>
                <a:gd name="T87" fmla="*/ 37 h 234"/>
                <a:gd name="T88" fmla="*/ 151 w 235"/>
                <a:gd name="T89" fmla="*/ 18 h 234"/>
                <a:gd name="T90" fmla="*/ 168 w 235"/>
                <a:gd name="T91" fmla="*/ 25 h 234"/>
                <a:gd name="T92" fmla="*/ 167 w 235"/>
                <a:gd name="T93" fmla="*/ 52 h 234"/>
                <a:gd name="T94" fmla="*/ 191 w 235"/>
                <a:gd name="T95" fmla="*/ 73 h 234"/>
                <a:gd name="T96" fmla="*/ 218 w 235"/>
                <a:gd name="T97" fmla="*/ 87 h 234"/>
                <a:gd name="T98" fmla="*/ 198 w 235"/>
                <a:gd name="T99" fmla="*/ 106 h 234"/>
                <a:gd name="T100" fmla="*/ 200 w 235"/>
                <a:gd name="T101" fmla="*/ 138 h 234"/>
                <a:gd name="T102" fmla="*/ 213 w 235"/>
                <a:gd name="T103" fmla="*/ 159 h 234"/>
                <a:gd name="T104" fmla="*/ 190 w 235"/>
                <a:gd name="T105" fmla="*/ 163 h 234"/>
                <a:gd name="T106" fmla="*/ 164 w 235"/>
                <a:gd name="T107" fmla="*/ 183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5" h="234">
                  <a:moveTo>
                    <a:pt x="180" y="214"/>
                  </a:moveTo>
                  <a:cubicBezTo>
                    <a:pt x="177" y="193"/>
                    <a:pt x="177" y="193"/>
                    <a:pt x="177" y="193"/>
                  </a:cubicBezTo>
                  <a:cubicBezTo>
                    <a:pt x="182" y="189"/>
                    <a:pt x="187" y="184"/>
                    <a:pt x="191" y="179"/>
                  </a:cubicBezTo>
                  <a:cubicBezTo>
                    <a:pt x="212" y="183"/>
                    <a:pt x="212" y="183"/>
                    <a:pt x="212" y="183"/>
                  </a:cubicBezTo>
                  <a:cubicBezTo>
                    <a:pt x="215" y="184"/>
                    <a:pt x="218" y="182"/>
                    <a:pt x="220" y="180"/>
                  </a:cubicBezTo>
                  <a:cubicBezTo>
                    <a:pt x="223" y="175"/>
                    <a:pt x="225" y="170"/>
                    <a:pt x="227" y="165"/>
                  </a:cubicBezTo>
                  <a:cubicBezTo>
                    <a:pt x="230" y="160"/>
                    <a:pt x="231" y="155"/>
                    <a:pt x="233" y="149"/>
                  </a:cubicBezTo>
                  <a:cubicBezTo>
                    <a:pt x="234" y="146"/>
                    <a:pt x="233" y="143"/>
                    <a:pt x="230" y="141"/>
                  </a:cubicBezTo>
                  <a:cubicBezTo>
                    <a:pt x="213" y="129"/>
                    <a:pt x="213" y="129"/>
                    <a:pt x="213" y="129"/>
                  </a:cubicBezTo>
                  <a:cubicBezTo>
                    <a:pt x="214" y="122"/>
                    <a:pt x="214" y="115"/>
                    <a:pt x="214" y="109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4" y="95"/>
                    <a:pt x="235" y="92"/>
                    <a:pt x="234" y="89"/>
                  </a:cubicBezTo>
                  <a:cubicBezTo>
                    <a:pt x="231" y="78"/>
                    <a:pt x="227" y="68"/>
                    <a:pt x="222" y="58"/>
                  </a:cubicBezTo>
                  <a:cubicBezTo>
                    <a:pt x="220" y="55"/>
                    <a:pt x="217" y="54"/>
                    <a:pt x="214" y="54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89" y="52"/>
                    <a:pt x="185" y="47"/>
                    <a:pt x="180" y="43"/>
                  </a:cubicBezTo>
                  <a:cubicBezTo>
                    <a:pt x="184" y="23"/>
                    <a:pt x="184" y="23"/>
                    <a:pt x="184" y="23"/>
                  </a:cubicBezTo>
                  <a:cubicBezTo>
                    <a:pt x="184" y="20"/>
                    <a:pt x="183" y="16"/>
                    <a:pt x="180" y="15"/>
                  </a:cubicBezTo>
                  <a:cubicBezTo>
                    <a:pt x="175" y="12"/>
                    <a:pt x="170" y="9"/>
                    <a:pt x="165" y="7"/>
                  </a:cubicBezTo>
                  <a:cubicBezTo>
                    <a:pt x="160" y="5"/>
                    <a:pt x="155" y="3"/>
                    <a:pt x="150" y="1"/>
                  </a:cubicBezTo>
                  <a:cubicBezTo>
                    <a:pt x="147" y="1"/>
                    <a:pt x="143" y="2"/>
                    <a:pt x="141" y="4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3" y="20"/>
                    <a:pt x="116" y="20"/>
                    <a:pt x="109" y="21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96" y="1"/>
                    <a:pt x="93" y="0"/>
                    <a:pt x="90" y="0"/>
                  </a:cubicBezTo>
                  <a:cubicBezTo>
                    <a:pt x="79" y="3"/>
                    <a:pt x="68" y="7"/>
                    <a:pt x="59" y="12"/>
                  </a:cubicBezTo>
                  <a:cubicBezTo>
                    <a:pt x="56" y="14"/>
                    <a:pt x="54" y="17"/>
                    <a:pt x="55" y="20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3" y="45"/>
                    <a:pt x="48" y="50"/>
                    <a:pt x="44" y="55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0" y="50"/>
                    <a:pt x="17" y="52"/>
                    <a:pt x="15" y="54"/>
                  </a:cubicBezTo>
                  <a:cubicBezTo>
                    <a:pt x="12" y="59"/>
                    <a:pt x="10" y="64"/>
                    <a:pt x="8" y="69"/>
                  </a:cubicBezTo>
                  <a:cubicBezTo>
                    <a:pt x="5" y="74"/>
                    <a:pt x="3" y="79"/>
                    <a:pt x="2" y="85"/>
                  </a:cubicBezTo>
                  <a:cubicBezTo>
                    <a:pt x="1" y="88"/>
                    <a:pt x="2" y="91"/>
                    <a:pt x="5" y="93"/>
                  </a:cubicBezTo>
                  <a:cubicBezTo>
                    <a:pt x="22" y="105"/>
                    <a:pt x="22" y="105"/>
                    <a:pt x="22" y="105"/>
                  </a:cubicBezTo>
                  <a:cubicBezTo>
                    <a:pt x="21" y="112"/>
                    <a:pt x="21" y="118"/>
                    <a:pt x="21" y="125"/>
                  </a:cubicBezTo>
                  <a:cubicBezTo>
                    <a:pt x="4" y="137"/>
                    <a:pt x="4" y="137"/>
                    <a:pt x="4" y="137"/>
                  </a:cubicBezTo>
                  <a:cubicBezTo>
                    <a:pt x="1" y="139"/>
                    <a:pt x="0" y="142"/>
                    <a:pt x="1" y="145"/>
                  </a:cubicBezTo>
                  <a:cubicBezTo>
                    <a:pt x="3" y="156"/>
                    <a:pt x="8" y="166"/>
                    <a:pt x="13" y="176"/>
                  </a:cubicBezTo>
                  <a:cubicBezTo>
                    <a:pt x="15" y="179"/>
                    <a:pt x="18" y="180"/>
                    <a:pt x="21" y="180"/>
                  </a:cubicBezTo>
                  <a:cubicBezTo>
                    <a:pt x="41" y="177"/>
                    <a:pt x="41" y="177"/>
                    <a:pt x="41" y="177"/>
                  </a:cubicBezTo>
                  <a:cubicBezTo>
                    <a:pt x="46" y="182"/>
                    <a:pt x="50" y="186"/>
                    <a:pt x="55" y="191"/>
                  </a:cubicBezTo>
                  <a:cubicBezTo>
                    <a:pt x="51" y="211"/>
                    <a:pt x="51" y="211"/>
                    <a:pt x="51" y="211"/>
                  </a:cubicBezTo>
                  <a:cubicBezTo>
                    <a:pt x="51" y="214"/>
                    <a:pt x="52" y="217"/>
                    <a:pt x="55" y="219"/>
                  </a:cubicBezTo>
                  <a:cubicBezTo>
                    <a:pt x="60" y="222"/>
                    <a:pt x="65" y="225"/>
                    <a:pt x="70" y="227"/>
                  </a:cubicBezTo>
                  <a:cubicBezTo>
                    <a:pt x="75" y="229"/>
                    <a:pt x="80" y="231"/>
                    <a:pt x="85" y="232"/>
                  </a:cubicBezTo>
                  <a:cubicBezTo>
                    <a:pt x="88" y="233"/>
                    <a:pt x="92" y="232"/>
                    <a:pt x="94" y="230"/>
                  </a:cubicBezTo>
                  <a:cubicBezTo>
                    <a:pt x="106" y="213"/>
                    <a:pt x="106" y="213"/>
                    <a:pt x="106" y="213"/>
                  </a:cubicBezTo>
                  <a:cubicBezTo>
                    <a:pt x="112" y="214"/>
                    <a:pt x="119" y="214"/>
                    <a:pt x="126" y="213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9" y="233"/>
                    <a:pt x="141" y="234"/>
                    <a:pt x="144" y="234"/>
                  </a:cubicBezTo>
                  <a:cubicBezTo>
                    <a:pt x="144" y="234"/>
                    <a:pt x="145" y="234"/>
                    <a:pt x="145" y="234"/>
                  </a:cubicBezTo>
                  <a:cubicBezTo>
                    <a:pt x="156" y="231"/>
                    <a:pt x="167" y="227"/>
                    <a:pt x="176" y="221"/>
                  </a:cubicBezTo>
                  <a:cubicBezTo>
                    <a:pt x="179" y="220"/>
                    <a:pt x="181" y="217"/>
                    <a:pt x="180" y="214"/>
                  </a:cubicBezTo>
                  <a:close/>
                  <a:moveTo>
                    <a:pt x="164" y="183"/>
                  </a:moveTo>
                  <a:cubicBezTo>
                    <a:pt x="162" y="185"/>
                    <a:pt x="161" y="188"/>
                    <a:pt x="161" y="191"/>
                  </a:cubicBezTo>
                  <a:cubicBezTo>
                    <a:pt x="164" y="210"/>
                    <a:pt x="164" y="210"/>
                    <a:pt x="164" y="210"/>
                  </a:cubicBezTo>
                  <a:cubicBezTo>
                    <a:pt x="159" y="213"/>
                    <a:pt x="153" y="215"/>
                    <a:pt x="147" y="217"/>
                  </a:cubicBezTo>
                  <a:cubicBezTo>
                    <a:pt x="136" y="201"/>
                    <a:pt x="136" y="201"/>
                    <a:pt x="136" y="201"/>
                  </a:cubicBezTo>
                  <a:cubicBezTo>
                    <a:pt x="134" y="199"/>
                    <a:pt x="132" y="197"/>
                    <a:pt x="129" y="197"/>
                  </a:cubicBezTo>
                  <a:cubicBezTo>
                    <a:pt x="129" y="197"/>
                    <a:pt x="129" y="197"/>
                    <a:pt x="128" y="197"/>
                  </a:cubicBezTo>
                  <a:cubicBezTo>
                    <a:pt x="120" y="198"/>
                    <a:pt x="112" y="198"/>
                    <a:pt x="104" y="197"/>
                  </a:cubicBezTo>
                  <a:cubicBezTo>
                    <a:pt x="101" y="196"/>
                    <a:pt x="98" y="198"/>
                    <a:pt x="96" y="200"/>
                  </a:cubicBezTo>
                  <a:cubicBezTo>
                    <a:pt x="84" y="216"/>
                    <a:pt x="84" y="216"/>
                    <a:pt x="84" y="216"/>
                  </a:cubicBezTo>
                  <a:cubicBezTo>
                    <a:pt x="81" y="215"/>
                    <a:pt x="78" y="214"/>
                    <a:pt x="76" y="213"/>
                  </a:cubicBezTo>
                  <a:cubicBezTo>
                    <a:pt x="73" y="212"/>
                    <a:pt x="70" y="210"/>
                    <a:pt x="67" y="209"/>
                  </a:cubicBezTo>
                  <a:cubicBezTo>
                    <a:pt x="71" y="189"/>
                    <a:pt x="71" y="189"/>
                    <a:pt x="71" y="189"/>
                  </a:cubicBezTo>
                  <a:cubicBezTo>
                    <a:pt x="72" y="186"/>
                    <a:pt x="71" y="183"/>
                    <a:pt x="68" y="181"/>
                  </a:cubicBezTo>
                  <a:cubicBezTo>
                    <a:pt x="62" y="176"/>
                    <a:pt x="56" y="171"/>
                    <a:pt x="51" y="164"/>
                  </a:cubicBezTo>
                  <a:cubicBezTo>
                    <a:pt x="50" y="161"/>
                    <a:pt x="47" y="160"/>
                    <a:pt x="44" y="161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1" y="158"/>
                    <a:pt x="19" y="152"/>
                    <a:pt x="17" y="146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6" y="134"/>
                    <a:pt x="37" y="131"/>
                    <a:pt x="37" y="128"/>
                  </a:cubicBezTo>
                  <a:cubicBezTo>
                    <a:pt x="36" y="120"/>
                    <a:pt x="36" y="111"/>
                    <a:pt x="37" y="103"/>
                  </a:cubicBezTo>
                  <a:cubicBezTo>
                    <a:pt x="38" y="100"/>
                    <a:pt x="37" y="97"/>
                    <a:pt x="34" y="96"/>
                  </a:cubicBezTo>
                  <a:cubicBezTo>
                    <a:pt x="18" y="84"/>
                    <a:pt x="18" y="84"/>
                    <a:pt x="18" y="84"/>
                  </a:cubicBezTo>
                  <a:cubicBezTo>
                    <a:pt x="19" y="81"/>
                    <a:pt x="20" y="78"/>
                    <a:pt x="22" y="75"/>
                  </a:cubicBezTo>
                  <a:cubicBezTo>
                    <a:pt x="23" y="72"/>
                    <a:pt x="24" y="70"/>
                    <a:pt x="26" y="67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8" y="71"/>
                    <a:pt x="51" y="70"/>
                    <a:pt x="53" y="68"/>
                  </a:cubicBezTo>
                  <a:cubicBezTo>
                    <a:pt x="58" y="61"/>
                    <a:pt x="64" y="55"/>
                    <a:pt x="71" y="51"/>
                  </a:cubicBezTo>
                  <a:cubicBezTo>
                    <a:pt x="73" y="49"/>
                    <a:pt x="74" y="46"/>
                    <a:pt x="74" y="4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6" y="21"/>
                    <a:pt x="82" y="18"/>
                    <a:pt x="88" y="17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1" y="36"/>
                    <a:pt x="104" y="37"/>
                    <a:pt x="107" y="36"/>
                  </a:cubicBezTo>
                  <a:cubicBezTo>
                    <a:pt x="115" y="35"/>
                    <a:pt x="123" y="36"/>
                    <a:pt x="131" y="37"/>
                  </a:cubicBezTo>
                  <a:cubicBezTo>
                    <a:pt x="134" y="37"/>
                    <a:pt x="137" y="36"/>
                    <a:pt x="139" y="34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4" y="19"/>
                    <a:pt x="156" y="20"/>
                    <a:pt x="159" y="21"/>
                  </a:cubicBezTo>
                  <a:cubicBezTo>
                    <a:pt x="162" y="22"/>
                    <a:pt x="165" y="24"/>
                    <a:pt x="168" y="25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63" y="48"/>
                    <a:pt x="164" y="51"/>
                    <a:pt x="167" y="52"/>
                  </a:cubicBezTo>
                  <a:cubicBezTo>
                    <a:pt x="173" y="57"/>
                    <a:pt x="179" y="63"/>
                    <a:pt x="184" y="70"/>
                  </a:cubicBezTo>
                  <a:cubicBezTo>
                    <a:pt x="185" y="72"/>
                    <a:pt x="188" y="74"/>
                    <a:pt x="191" y="73"/>
                  </a:cubicBezTo>
                  <a:cubicBezTo>
                    <a:pt x="211" y="70"/>
                    <a:pt x="211" y="70"/>
                    <a:pt x="211" y="70"/>
                  </a:cubicBezTo>
                  <a:cubicBezTo>
                    <a:pt x="214" y="76"/>
                    <a:pt x="216" y="82"/>
                    <a:pt x="218" y="87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199" y="100"/>
                    <a:pt x="198" y="103"/>
                    <a:pt x="198" y="106"/>
                  </a:cubicBezTo>
                  <a:cubicBezTo>
                    <a:pt x="199" y="114"/>
                    <a:pt x="199" y="123"/>
                    <a:pt x="197" y="131"/>
                  </a:cubicBezTo>
                  <a:cubicBezTo>
                    <a:pt x="197" y="134"/>
                    <a:pt x="198" y="136"/>
                    <a:pt x="200" y="138"/>
                  </a:cubicBezTo>
                  <a:cubicBezTo>
                    <a:pt x="217" y="150"/>
                    <a:pt x="217" y="150"/>
                    <a:pt x="217" y="150"/>
                  </a:cubicBezTo>
                  <a:cubicBezTo>
                    <a:pt x="216" y="153"/>
                    <a:pt x="215" y="156"/>
                    <a:pt x="213" y="159"/>
                  </a:cubicBezTo>
                  <a:cubicBezTo>
                    <a:pt x="212" y="161"/>
                    <a:pt x="211" y="164"/>
                    <a:pt x="209" y="167"/>
                  </a:cubicBezTo>
                  <a:cubicBezTo>
                    <a:pt x="190" y="163"/>
                    <a:pt x="190" y="163"/>
                    <a:pt x="190" y="163"/>
                  </a:cubicBezTo>
                  <a:cubicBezTo>
                    <a:pt x="187" y="163"/>
                    <a:pt x="184" y="164"/>
                    <a:pt x="182" y="166"/>
                  </a:cubicBezTo>
                  <a:cubicBezTo>
                    <a:pt x="177" y="173"/>
                    <a:pt x="171" y="178"/>
                    <a:pt x="164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338">
              <a:extLst>
                <a:ext uri="{FF2B5EF4-FFF2-40B4-BE49-F238E27FC236}">
                  <a16:creationId xmlns:a16="http://schemas.microsoft.com/office/drawing/2014/main" id="{74E1E906-7AE2-46B5-BE0A-DBF3388F45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5150" y="3952875"/>
              <a:ext cx="382588" cy="338138"/>
            </a:xfrm>
            <a:custGeom>
              <a:avLst/>
              <a:gdLst>
                <a:gd name="T0" fmla="*/ 86 w 127"/>
                <a:gd name="T1" fmla="*/ 4 h 112"/>
                <a:gd name="T2" fmla="*/ 63 w 127"/>
                <a:gd name="T3" fmla="*/ 0 h 112"/>
                <a:gd name="T4" fmla="*/ 12 w 127"/>
                <a:gd name="T5" fmla="*/ 33 h 112"/>
                <a:gd name="T6" fmla="*/ 41 w 127"/>
                <a:gd name="T7" fmla="*/ 107 h 112"/>
                <a:gd name="T8" fmla="*/ 63 w 127"/>
                <a:gd name="T9" fmla="*/ 112 h 112"/>
                <a:gd name="T10" fmla="*/ 115 w 127"/>
                <a:gd name="T11" fmla="*/ 78 h 112"/>
                <a:gd name="T12" fmla="*/ 86 w 127"/>
                <a:gd name="T13" fmla="*/ 4 h 112"/>
                <a:gd name="T14" fmla="*/ 101 w 127"/>
                <a:gd name="T15" fmla="*/ 72 h 112"/>
                <a:gd name="T16" fmla="*/ 63 w 127"/>
                <a:gd name="T17" fmla="*/ 97 h 112"/>
                <a:gd name="T18" fmla="*/ 47 w 127"/>
                <a:gd name="T19" fmla="*/ 93 h 112"/>
                <a:gd name="T20" fmla="*/ 26 w 127"/>
                <a:gd name="T21" fmla="*/ 40 h 112"/>
                <a:gd name="T22" fmla="*/ 63 w 127"/>
                <a:gd name="T23" fmla="*/ 15 h 112"/>
                <a:gd name="T24" fmla="*/ 80 w 127"/>
                <a:gd name="T25" fmla="*/ 19 h 112"/>
                <a:gd name="T26" fmla="*/ 101 w 127"/>
                <a:gd name="T27" fmla="*/ 7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112">
                  <a:moveTo>
                    <a:pt x="86" y="4"/>
                  </a:moveTo>
                  <a:cubicBezTo>
                    <a:pt x="79" y="1"/>
                    <a:pt x="71" y="0"/>
                    <a:pt x="63" y="0"/>
                  </a:cubicBezTo>
                  <a:cubicBezTo>
                    <a:pt x="41" y="0"/>
                    <a:pt x="21" y="13"/>
                    <a:pt x="12" y="33"/>
                  </a:cubicBezTo>
                  <a:cubicBezTo>
                    <a:pt x="0" y="62"/>
                    <a:pt x="13" y="95"/>
                    <a:pt x="41" y="107"/>
                  </a:cubicBezTo>
                  <a:cubicBezTo>
                    <a:pt x="48" y="111"/>
                    <a:pt x="56" y="112"/>
                    <a:pt x="63" y="112"/>
                  </a:cubicBezTo>
                  <a:cubicBezTo>
                    <a:pt x="86" y="112"/>
                    <a:pt x="106" y="99"/>
                    <a:pt x="115" y="78"/>
                  </a:cubicBezTo>
                  <a:cubicBezTo>
                    <a:pt x="127" y="50"/>
                    <a:pt x="114" y="17"/>
                    <a:pt x="86" y="4"/>
                  </a:cubicBezTo>
                  <a:close/>
                  <a:moveTo>
                    <a:pt x="101" y="72"/>
                  </a:moveTo>
                  <a:cubicBezTo>
                    <a:pt x="94" y="87"/>
                    <a:pt x="80" y="97"/>
                    <a:pt x="63" y="97"/>
                  </a:cubicBezTo>
                  <a:cubicBezTo>
                    <a:pt x="58" y="97"/>
                    <a:pt x="52" y="96"/>
                    <a:pt x="47" y="93"/>
                  </a:cubicBezTo>
                  <a:cubicBezTo>
                    <a:pt x="27" y="84"/>
                    <a:pt x="17" y="60"/>
                    <a:pt x="26" y="40"/>
                  </a:cubicBezTo>
                  <a:cubicBezTo>
                    <a:pt x="33" y="25"/>
                    <a:pt x="47" y="15"/>
                    <a:pt x="63" y="15"/>
                  </a:cubicBezTo>
                  <a:cubicBezTo>
                    <a:pt x="69" y="15"/>
                    <a:pt x="75" y="16"/>
                    <a:pt x="80" y="19"/>
                  </a:cubicBezTo>
                  <a:cubicBezTo>
                    <a:pt x="100" y="28"/>
                    <a:pt x="110" y="52"/>
                    <a:pt x="101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339">
              <a:extLst>
                <a:ext uri="{FF2B5EF4-FFF2-40B4-BE49-F238E27FC236}">
                  <a16:creationId xmlns:a16="http://schemas.microsoft.com/office/drawing/2014/main" id="{F81D9370-F0E7-4BF5-96AA-1B854A1BAB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54400" y="4300538"/>
              <a:ext cx="425450" cy="422275"/>
            </a:xfrm>
            <a:custGeom>
              <a:avLst/>
              <a:gdLst>
                <a:gd name="T0" fmla="*/ 136 w 141"/>
                <a:gd name="T1" fmla="*/ 44 h 140"/>
                <a:gd name="T2" fmla="*/ 120 w 141"/>
                <a:gd name="T3" fmla="*/ 38 h 140"/>
                <a:gd name="T4" fmla="*/ 106 w 141"/>
                <a:gd name="T5" fmla="*/ 14 h 140"/>
                <a:gd name="T6" fmla="*/ 81 w 141"/>
                <a:gd name="T7" fmla="*/ 1 h 140"/>
                <a:gd name="T8" fmla="*/ 68 w 141"/>
                <a:gd name="T9" fmla="*/ 12 h 140"/>
                <a:gd name="T10" fmla="*/ 48 w 141"/>
                <a:gd name="T11" fmla="*/ 16 h 140"/>
                <a:gd name="T12" fmla="*/ 32 w 141"/>
                <a:gd name="T13" fmla="*/ 12 h 140"/>
                <a:gd name="T14" fmla="*/ 14 w 141"/>
                <a:gd name="T15" fmla="*/ 34 h 140"/>
                <a:gd name="T16" fmla="*/ 12 w 141"/>
                <a:gd name="T17" fmla="*/ 63 h 140"/>
                <a:gd name="T18" fmla="*/ 0 w 141"/>
                <a:gd name="T19" fmla="*/ 75 h 140"/>
                <a:gd name="T20" fmla="*/ 5 w 141"/>
                <a:gd name="T21" fmla="*/ 96 h 140"/>
                <a:gd name="T22" fmla="*/ 21 w 141"/>
                <a:gd name="T23" fmla="*/ 102 h 140"/>
                <a:gd name="T24" fmla="*/ 35 w 141"/>
                <a:gd name="T25" fmla="*/ 127 h 140"/>
                <a:gd name="T26" fmla="*/ 60 w 141"/>
                <a:gd name="T27" fmla="*/ 140 h 140"/>
                <a:gd name="T28" fmla="*/ 67 w 141"/>
                <a:gd name="T29" fmla="*/ 137 h 140"/>
                <a:gd name="T30" fmla="*/ 83 w 141"/>
                <a:gd name="T31" fmla="*/ 128 h 140"/>
                <a:gd name="T32" fmla="*/ 102 w 141"/>
                <a:gd name="T33" fmla="*/ 130 h 140"/>
                <a:gd name="T34" fmla="*/ 126 w 141"/>
                <a:gd name="T35" fmla="*/ 114 h 140"/>
                <a:gd name="T36" fmla="*/ 123 w 141"/>
                <a:gd name="T37" fmla="*/ 97 h 140"/>
                <a:gd name="T38" fmla="*/ 137 w 141"/>
                <a:gd name="T39" fmla="*/ 73 h 140"/>
                <a:gd name="T40" fmla="*/ 140 w 141"/>
                <a:gd name="T41" fmla="*/ 55 h 140"/>
                <a:gd name="T42" fmla="*/ 114 w 141"/>
                <a:gd name="T43" fmla="*/ 73 h 140"/>
                <a:gd name="T44" fmla="*/ 107 w 141"/>
                <a:gd name="T45" fmla="*/ 100 h 140"/>
                <a:gd name="T46" fmla="*/ 105 w 141"/>
                <a:gd name="T47" fmla="*/ 114 h 140"/>
                <a:gd name="T48" fmla="*/ 90 w 141"/>
                <a:gd name="T49" fmla="*/ 109 h 140"/>
                <a:gd name="T50" fmla="*/ 71 w 141"/>
                <a:gd name="T51" fmla="*/ 114 h 140"/>
                <a:gd name="T52" fmla="*/ 63 w 141"/>
                <a:gd name="T53" fmla="*/ 117 h 140"/>
                <a:gd name="T54" fmla="*/ 50 w 141"/>
                <a:gd name="T55" fmla="*/ 122 h 140"/>
                <a:gd name="T56" fmla="*/ 46 w 141"/>
                <a:gd name="T57" fmla="*/ 107 h 140"/>
                <a:gd name="T58" fmla="*/ 27 w 141"/>
                <a:gd name="T59" fmla="*/ 87 h 140"/>
                <a:gd name="T60" fmla="*/ 17 w 141"/>
                <a:gd name="T61" fmla="*/ 82 h 140"/>
                <a:gd name="T62" fmla="*/ 24 w 141"/>
                <a:gd name="T63" fmla="*/ 74 h 140"/>
                <a:gd name="T64" fmla="*/ 33 w 141"/>
                <a:gd name="T65" fmla="*/ 48 h 140"/>
                <a:gd name="T66" fmla="*/ 30 w 141"/>
                <a:gd name="T67" fmla="*/ 33 h 140"/>
                <a:gd name="T68" fmla="*/ 44 w 141"/>
                <a:gd name="T69" fmla="*/ 31 h 140"/>
                <a:gd name="T70" fmla="*/ 61 w 141"/>
                <a:gd name="T71" fmla="*/ 28 h 140"/>
                <a:gd name="T72" fmla="*/ 71 w 141"/>
                <a:gd name="T73" fmla="*/ 27 h 140"/>
                <a:gd name="T74" fmla="*/ 83 w 141"/>
                <a:gd name="T75" fmla="*/ 17 h 140"/>
                <a:gd name="T76" fmla="*/ 91 w 141"/>
                <a:gd name="T77" fmla="*/ 28 h 140"/>
                <a:gd name="T78" fmla="*/ 109 w 141"/>
                <a:gd name="T79" fmla="*/ 49 h 140"/>
                <a:gd name="T80" fmla="*/ 123 w 141"/>
                <a:gd name="T81" fmla="*/ 54 h 140"/>
                <a:gd name="T82" fmla="*/ 125 w 141"/>
                <a:gd name="T83" fmla="*/ 6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1" h="140">
                  <a:moveTo>
                    <a:pt x="140" y="55"/>
                  </a:moveTo>
                  <a:cubicBezTo>
                    <a:pt x="139" y="52"/>
                    <a:pt x="138" y="48"/>
                    <a:pt x="136" y="44"/>
                  </a:cubicBezTo>
                  <a:cubicBezTo>
                    <a:pt x="135" y="42"/>
                    <a:pt x="133" y="40"/>
                    <a:pt x="130" y="40"/>
                  </a:cubicBezTo>
                  <a:cubicBezTo>
                    <a:pt x="120" y="38"/>
                    <a:pt x="120" y="38"/>
                    <a:pt x="120" y="38"/>
                  </a:cubicBezTo>
                  <a:cubicBezTo>
                    <a:pt x="116" y="33"/>
                    <a:pt x="112" y="28"/>
                    <a:pt x="107" y="24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6" y="11"/>
                    <a:pt x="105" y="8"/>
                    <a:pt x="102" y="7"/>
                  </a:cubicBezTo>
                  <a:cubicBezTo>
                    <a:pt x="95" y="4"/>
                    <a:pt x="88" y="2"/>
                    <a:pt x="81" y="1"/>
                  </a:cubicBezTo>
                  <a:cubicBezTo>
                    <a:pt x="78" y="0"/>
                    <a:pt x="75" y="1"/>
                    <a:pt x="74" y="4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4" y="12"/>
                    <a:pt x="61" y="12"/>
                    <a:pt x="58" y="13"/>
                  </a:cubicBezTo>
                  <a:cubicBezTo>
                    <a:pt x="55" y="14"/>
                    <a:pt x="51" y="15"/>
                    <a:pt x="48" y="16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10"/>
                    <a:pt x="34" y="10"/>
                    <a:pt x="32" y="12"/>
                  </a:cubicBezTo>
                  <a:cubicBezTo>
                    <a:pt x="25" y="16"/>
                    <a:pt x="20" y="21"/>
                    <a:pt x="15" y="26"/>
                  </a:cubicBezTo>
                  <a:cubicBezTo>
                    <a:pt x="14" y="29"/>
                    <a:pt x="13" y="32"/>
                    <a:pt x="14" y="3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5" y="49"/>
                    <a:pt x="13" y="56"/>
                    <a:pt x="12" y="63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1" y="69"/>
                    <a:pt x="0" y="72"/>
                    <a:pt x="0" y="75"/>
                  </a:cubicBezTo>
                  <a:cubicBezTo>
                    <a:pt x="0" y="79"/>
                    <a:pt x="1" y="82"/>
                    <a:pt x="2" y="86"/>
                  </a:cubicBezTo>
                  <a:cubicBezTo>
                    <a:pt x="2" y="89"/>
                    <a:pt x="3" y="93"/>
                    <a:pt x="5" y="96"/>
                  </a:cubicBezTo>
                  <a:cubicBezTo>
                    <a:pt x="6" y="99"/>
                    <a:pt x="8" y="101"/>
                    <a:pt x="11" y="10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5" y="108"/>
                    <a:pt x="29" y="113"/>
                    <a:pt x="35" y="117"/>
                  </a:cubicBezTo>
                  <a:cubicBezTo>
                    <a:pt x="35" y="127"/>
                    <a:pt x="35" y="127"/>
                    <a:pt x="35" y="127"/>
                  </a:cubicBezTo>
                  <a:cubicBezTo>
                    <a:pt x="35" y="130"/>
                    <a:pt x="37" y="132"/>
                    <a:pt x="39" y="134"/>
                  </a:cubicBezTo>
                  <a:cubicBezTo>
                    <a:pt x="46" y="137"/>
                    <a:pt x="53" y="139"/>
                    <a:pt x="60" y="140"/>
                  </a:cubicBezTo>
                  <a:cubicBezTo>
                    <a:pt x="61" y="140"/>
                    <a:pt x="61" y="140"/>
                    <a:pt x="61" y="140"/>
                  </a:cubicBezTo>
                  <a:cubicBezTo>
                    <a:pt x="64" y="140"/>
                    <a:pt x="66" y="139"/>
                    <a:pt x="67" y="137"/>
                  </a:cubicBezTo>
                  <a:cubicBezTo>
                    <a:pt x="73" y="129"/>
                    <a:pt x="73" y="129"/>
                    <a:pt x="73" y="129"/>
                  </a:cubicBezTo>
                  <a:cubicBezTo>
                    <a:pt x="77" y="129"/>
                    <a:pt x="80" y="129"/>
                    <a:pt x="83" y="128"/>
                  </a:cubicBezTo>
                  <a:cubicBezTo>
                    <a:pt x="87" y="127"/>
                    <a:pt x="90" y="126"/>
                    <a:pt x="93" y="125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4" y="131"/>
                    <a:pt x="107" y="131"/>
                    <a:pt x="110" y="129"/>
                  </a:cubicBezTo>
                  <a:cubicBezTo>
                    <a:pt x="116" y="125"/>
                    <a:pt x="121" y="120"/>
                    <a:pt x="126" y="114"/>
                  </a:cubicBezTo>
                  <a:cubicBezTo>
                    <a:pt x="128" y="112"/>
                    <a:pt x="128" y="109"/>
                    <a:pt x="127" y="106"/>
                  </a:cubicBezTo>
                  <a:cubicBezTo>
                    <a:pt x="123" y="97"/>
                    <a:pt x="123" y="97"/>
                    <a:pt x="123" y="97"/>
                  </a:cubicBezTo>
                  <a:cubicBezTo>
                    <a:pt x="126" y="91"/>
                    <a:pt x="128" y="85"/>
                    <a:pt x="129" y="78"/>
                  </a:cubicBezTo>
                  <a:cubicBezTo>
                    <a:pt x="137" y="73"/>
                    <a:pt x="137" y="73"/>
                    <a:pt x="137" y="73"/>
                  </a:cubicBezTo>
                  <a:cubicBezTo>
                    <a:pt x="140" y="71"/>
                    <a:pt x="141" y="69"/>
                    <a:pt x="141" y="66"/>
                  </a:cubicBezTo>
                  <a:cubicBezTo>
                    <a:pt x="141" y="62"/>
                    <a:pt x="140" y="58"/>
                    <a:pt x="140" y="55"/>
                  </a:cubicBezTo>
                  <a:close/>
                  <a:moveTo>
                    <a:pt x="118" y="67"/>
                  </a:moveTo>
                  <a:cubicBezTo>
                    <a:pt x="115" y="68"/>
                    <a:pt x="114" y="71"/>
                    <a:pt x="114" y="73"/>
                  </a:cubicBezTo>
                  <a:cubicBezTo>
                    <a:pt x="114" y="80"/>
                    <a:pt x="111" y="87"/>
                    <a:pt x="108" y="93"/>
                  </a:cubicBezTo>
                  <a:cubicBezTo>
                    <a:pt x="107" y="95"/>
                    <a:pt x="106" y="98"/>
                    <a:pt x="107" y="100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09" y="110"/>
                    <a:pt x="107" y="112"/>
                    <a:pt x="105" y="114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5" y="108"/>
                    <a:pt x="92" y="108"/>
                    <a:pt x="90" y="109"/>
                  </a:cubicBezTo>
                  <a:cubicBezTo>
                    <a:pt x="87" y="111"/>
                    <a:pt x="83" y="112"/>
                    <a:pt x="80" y="113"/>
                  </a:cubicBezTo>
                  <a:cubicBezTo>
                    <a:pt x="77" y="114"/>
                    <a:pt x="74" y="114"/>
                    <a:pt x="71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67" y="114"/>
                    <a:pt x="65" y="115"/>
                    <a:pt x="63" y="117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5" y="123"/>
                    <a:pt x="53" y="123"/>
                    <a:pt x="50" y="122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0" y="110"/>
                    <a:pt x="48" y="108"/>
                    <a:pt x="46" y="107"/>
                  </a:cubicBezTo>
                  <a:cubicBezTo>
                    <a:pt x="41" y="103"/>
                    <a:pt x="36" y="97"/>
                    <a:pt x="33" y="91"/>
                  </a:cubicBezTo>
                  <a:cubicBezTo>
                    <a:pt x="31" y="89"/>
                    <a:pt x="29" y="88"/>
                    <a:pt x="27" y="87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5"/>
                    <a:pt x="17" y="84"/>
                    <a:pt x="17" y="82"/>
                  </a:cubicBezTo>
                  <a:cubicBezTo>
                    <a:pt x="16" y="81"/>
                    <a:pt x="16" y="80"/>
                    <a:pt x="16" y="78"/>
                  </a:cubicBezTo>
                  <a:cubicBezTo>
                    <a:pt x="24" y="74"/>
                    <a:pt x="24" y="74"/>
                    <a:pt x="24" y="74"/>
                  </a:cubicBezTo>
                  <a:cubicBezTo>
                    <a:pt x="26" y="72"/>
                    <a:pt x="27" y="70"/>
                    <a:pt x="27" y="68"/>
                  </a:cubicBezTo>
                  <a:cubicBezTo>
                    <a:pt x="28" y="61"/>
                    <a:pt x="30" y="54"/>
                    <a:pt x="33" y="48"/>
                  </a:cubicBezTo>
                  <a:cubicBezTo>
                    <a:pt x="35" y="46"/>
                    <a:pt x="35" y="43"/>
                    <a:pt x="34" y="4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2" y="31"/>
                    <a:pt x="34" y="29"/>
                    <a:pt x="36" y="27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7" y="32"/>
                    <a:pt x="49" y="33"/>
                    <a:pt x="51" y="31"/>
                  </a:cubicBezTo>
                  <a:cubicBezTo>
                    <a:pt x="55" y="30"/>
                    <a:pt x="58" y="29"/>
                    <a:pt x="61" y="28"/>
                  </a:cubicBezTo>
                  <a:cubicBezTo>
                    <a:pt x="64" y="27"/>
                    <a:pt x="67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4" y="27"/>
                    <a:pt x="76" y="26"/>
                    <a:pt x="78" y="24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6" y="17"/>
                    <a:pt x="88" y="18"/>
                    <a:pt x="91" y="19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1" y="31"/>
                    <a:pt x="93" y="33"/>
                    <a:pt x="95" y="34"/>
                  </a:cubicBezTo>
                  <a:cubicBezTo>
                    <a:pt x="101" y="38"/>
                    <a:pt x="105" y="43"/>
                    <a:pt x="109" y="49"/>
                  </a:cubicBezTo>
                  <a:cubicBezTo>
                    <a:pt x="110" y="52"/>
                    <a:pt x="112" y="53"/>
                    <a:pt x="114" y="53"/>
                  </a:cubicBezTo>
                  <a:cubicBezTo>
                    <a:pt x="123" y="54"/>
                    <a:pt x="123" y="54"/>
                    <a:pt x="123" y="54"/>
                  </a:cubicBezTo>
                  <a:cubicBezTo>
                    <a:pt x="124" y="56"/>
                    <a:pt x="124" y="57"/>
                    <a:pt x="124" y="58"/>
                  </a:cubicBezTo>
                  <a:cubicBezTo>
                    <a:pt x="125" y="60"/>
                    <a:pt x="125" y="61"/>
                    <a:pt x="125" y="62"/>
                  </a:cubicBezTo>
                  <a:lnTo>
                    <a:pt x="118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340">
              <a:extLst>
                <a:ext uri="{FF2B5EF4-FFF2-40B4-BE49-F238E27FC236}">
                  <a16:creationId xmlns:a16="http://schemas.microsoft.com/office/drawing/2014/main" id="{6B33DAB7-36A0-415A-9B39-FDE42ECAF5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1875" y="4421188"/>
              <a:ext cx="195263" cy="184150"/>
            </a:xfrm>
            <a:custGeom>
              <a:avLst/>
              <a:gdLst>
                <a:gd name="T0" fmla="*/ 32 w 65"/>
                <a:gd name="T1" fmla="*/ 0 h 61"/>
                <a:gd name="T2" fmla="*/ 25 w 65"/>
                <a:gd name="T3" fmla="*/ 1 h 61"/>
                <a:gd name="T4" fmla="*/ 6 w 65"/>
                <a:gd name="T5" fmla="*/ 14 h 61"/>
                <a:gd name="T6" fmla="*/ 2 w 65"/>
                <a:gd name="T7" fmla="*/ 37 h 61"/>
                <a:gd name="T8" fmla="*/ 32 w 65"/>
                <a:gd name="T9" fmla="*/ 61 h 61"/>
                <a:gd name="T10" fmla="*/ 38 w 65"/>
                <a:gd name="T11" fmla="*/ 60 h 61"/>
                <a:gd name="T12" fmla="*/ 61 w 65"/>
                <a:gd name="T13" fmla="*/ 24 h 61"/>
                <a:gd name="T14" fmla="*/ 32 w 65"/>
                <a:gd name="T15" fmla="*/ 0 h 61"/>
                <a:gd name="T16" fmla="*/ 35 w 65"/>
                <a:gd name="T17" fmla="*/ 45 h 61"/>
                <a:gd name="T18" fmla="*/ 17 w 65"/>
                <a:gd name="T19" fmla="*/ 34 h 61"/>
                <a:gd name="T20" fmla="*/ 19 w 65"/>
                <a:gd name="T21" fmla="*/ 22 h 61"/>
                <a:gd name="T22" fmla="*/ 28 w 65"/>
                <a:gd name="T23" fmla="*/ 16 h 61"/>
                <a:gd name="T24" fmla="*/ 32 w 65"/>
                <a:gd name="T25" fmla="*/ 15 h 61"/>
                <a:gd name="T26" fmla="*/ 46 w 65"/>
                <a:gd name="T27" fmla="*/ 27 h 61"/>
                <a:gd name="T28" fmla="*/ 35 w 65"/>
                <a:gd name="T29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61">
                  <a:moveTo>
                    <a:pt x="32" y="0"/>
                  </a:moveTo>
                  <a:cubicBezTo>
                    <a:pt x="29" y="0"/>
                    <a:pt x="27" y="0"/>
                    <a:pt x="25" y="1"/>
                  </a:cubicBezTo>
                  <a:cubicBezTo>
                    <a:pt x="17" y="2"/>
                    <a:pt x="10" y="7"/>
                    <a:pt x="6" y="14"/>
                  </a:cubicBezTo>
                  <a:cubicBezTo>
                    <a:pt x="1" y="21"/>
                    <a:pt x="0" y="29"/>
                    <a:pt x="2" y="37"/>
                  </a:cubicBezTo>
                  <a:cubicBezTo>
                    <a:pt x="5" y="51"/>
                    <a:pt x="17" y="61"/>
                    <a:pt x="32" y="61"/>
                  </a:cubicBezTo>
                  <a:cubicBezTo>
                    <a:pt x="34" y="61"/>
                    <a:pt x="36" y="61"/>
                    <a:pt x="38" y="60"/>
                  </a:cubicBezTo>
                  <a:cubicBezTo>
                    <a:pt x="55" y="57"/>
                    <a:pt x="65" y="40"/>
                    <a:pt x="61" y="24"/>
                  </a:cubicBezTo>
                  <a:cubicBezTo>
                    <a:pt x="58" y="10"/>
                    <a:pt x="46" y="0"/>
                    <a:pt x="32" y="0"/>
                  </a:cubicBezTo>
                  <a:close/>
                  <a:moveTo>
                    <a:pt x="35" y="45"/>
                  </a:moveTo>
                  <a:cubicBezTo>
                    <a:pt x="27" y="47"/>
                    <a:pt x="19" y="42"/>
                    <a:pt x="17" y="34"/>
                  </a:cubicBezTo>
                  <a:cubicBezTo>
                    <a:pt x="16" y="30"/>
                    <a:pt x="17" y="26"/>
                    <a:pt x="19" y="22"/>
                  </a:cubicBezTo>
                  <a:cubicBezTo>
                    <a:pt x="21" y="19"/>
                    <a:pt x="24" y="16"/>
                    <a:pt x="28" y="16"/>
                  </a:cubicBezTo>
                  <a:cubicBezTo>
                    <a:pt x="29" y="15"/>
                    <a:pt x="30" y="15"/>
                    <a:pt x="32" y="15"/>
                  </a:cubicBezTo>
                  <a:cubicBezTo>
                    <a:pt x="39" y="15"/>
                    <a:pt x="45" y="20"/>
                    <a:pt x="46" y="27"/>
                  </a:cubicBezTo>
                  <a:cubicBezTo>
                    <a:pt x="48" y="35"/>
                    <a:pt x="43" y="43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7" name="Freeform 342">
            <a:extLst>
              <a:ext uri="{FF2B5EF4-FFF2-40B4-BE49-F238E27FC236}">
                <a16:creationId xmlns:a16="http://schemas.microsoft.com/office/drawing/2014/main" id="{75CC86AE-BF78-4E75-8922-CAB9D52D0FE0}"/>
              </a:ext>
            </a:extLst>
          </p:cNvPr>
          <p:cNvSpPr>
            <a:spLocks noEditPoints="1"/>
          </p:cNvSpPr>
          <p:nvPr/>
        </p:nvSpPr>
        <p:spPr bwMode="auto">
          <a:xfrm>
            <a:off x="3315925" y="1951853"/>
            <a:ext cx="382588" cy="249370"/>
          </a:xfrm>
          <a:custGeom>
            <a:avLst/>
            <a:gdLst>
              <a:gd name="T0" fmla="*/ 355 w 366"/>
              <a:gd name="T1" fmla="*/ 166 h 238"/>
              <a:gd name="T2" fmla="*/ 333 w 366"/>
              <a:gd name="T3" fmla="*/ 175 h 238"/>
              <a:gd name="T4" fmla="*/ 333 w 366"/>
              <a:gd name="T5" fmla="*/ 126 h 238"/>
              <a:gd name="T6" fmla="*/ 356 w 366"/>
              <a:gd name="T7" fmla="*/ 135 h 238"/>
              <a:gd name="T8" fmla="*/ 366 w 366"/>
              <a:gd name="T9" fmla="*/ 127 h 238"/>
              <a:gd name="T10" fmla="*/ 348 w 366"/>
              <a:gd name="T11" fmla="*/ 68 h 238"/>
              <a:gd name="T12" fmla="*/ 318 w 366"/>
              <a:gd name="T13" fmla="*/ 71 h 238"/>
              <a:gd name="T14" fmla="*/ 315 w 366"/>
              <a:gd name="T15" fmla="*/ 58 h 238"/>
              <a:gd name="T16" fmla="*/ 281 w 366"/>
              <a:gd name="T17" fmla="*/ 0 h 238"/>
              <a:gd name="T18" fmla="*/ 247 w 366"/>
              <a:gd name="T19" fmla="*/ 57 h 238"/>
              <a:gd name="T20" fmla="*/ 243 w 366"/>
              <a:gd name="T21" fmla="*/ 72 h 238"/>
              <a:gd name="T22" fmla="*/ 214 w 366"/>
              <a:gd name="T23" fmla="*/ 68 h 238"/>
              <a:gd name="T24" fmla="*/ 211 w 366"/>
              <a:gd name="T25" fmla="*/ 68 h 238"/>
              <a:gd name="T26" fmla="*/ 179 w 366"/>
              <a:gd name="T27" fmla="*/ 58 h 238"/>
              <a:gd name="T28" fmla="*/ 145 w 366"/>
              <a:gd name="T29" fmla="*/ 0 h 238"/>
              <a:gd name="T30" fmla="*/ 112 w 366"/>
              <a:gd name="T31" fmla="*/ 57 h 238"/>
              <a:gd name="T32" fmla="*/ 80 w 366"/>
              <a:gd name="T33" fmla="*/ 68 h 238"/>
              <a:gd name="T34" fmla="*/ 61 w 366"/>
              <a:gd name="T35" fmla="*/ 86 h 238"/>
              <a:gd name="T36" fmla="*/ 63 w 366"/>
              <a:gd name="T37" fmla="*/ 119 h 238"/>
              <a:gd name="T38" fmla="*/ 40 w 366"/>
              <a:gd name="T39" fmla="*/ 111 h 238"/>
              <a:gd name="T40" fmla="*/ 0 w 366"/>
              <a:gd name="T41" fmla="*/ 151 h 238"/>
              <a:gd name="T42" fmla="*/ 40 w 366"/>
              <a:gd name="T43" fmla="*/ 191 h 238"/>
              <a:gd name="T44" fmla="*/ 63 w 366"/>
              <a:gd name="T45" fmla="*/ 181 h 238"/>
              <a:gd name="T46" fmla="*/ 61 w 366"/>
              <a:gd name="T47" fmla="*/ 220 h 238"/>
              <a:gd name="T48" fmla="*/ 213 w 366"/>
              <a:gd name="T49" fmla="*/ 238 h 238"/>
              <a:gd name="T50" fmla="*/ 214 w 366"/>
              <a:gd name="T51" fmla="*/ 238 h 238"/>
              <a:gd name="T52" fmla="*/ 366 w 366"/>
              <a:gd name="T53" fmla="*/ 220 h 238"/>
              <a:gd name="T54" fmla="*/ 361 w 366"/>
              <a:gd name="T55" fmla="*/ 167 h 238"/>
              <a:gd name="T56" fmla="*/ 74 w 366"/>
              <a:gd name="T57" fmla="*/ 171 h 238"/>
              <a:gd name="T58" fmla="*/ 40 w 366"/>
              <a:gd name="T59" fmla="*/ 175 h 238"/>
              <a:gd name="T60" fmla="*/ 15 w 366"/>
              <a:gd name="T61" fmla="*/ 151 h 238"/>
              <a:gd name="T62" fmla="*/ 40 w 366"/>
              <a:gd name="T63" fmla="*/ 126 h 238"/>
              <a:gd name="T64" fmla="*/ 74 w 366"/>
              <a:gd name="T65" fmla="*/ 131 h 238"/>
              <a:gd name="T66" fmla="*/ 78 w 366"/>
              <a:gd name="T67" fmla="*/ 84 h 238"/>
              <a:gd name="T68" fmla="*/ 125 w 366"/>
              <a:gd name="T69" fmla="*/ 50 h 238"/>
              <a:gd name="T70" fmla="*/ 145 w 366"/>
              <a:gd name="T71" fmla="*/ 15 h 238"/>
              <a:gd name="T72" fmla="*/ 165 w 366"/>
              <a:gd name="T73" fmla="*/ 51 h 238"/>
              <a:gd name="T74" fmla="*/ 196 w 366"/>
              <a:gd name="T75" fmla="*/ 86 h 238"/>
              <a:gd name="T76" fmla="*/ 199 w 366"/>
              <a:gd name="T77" fmla="*/ 119 h 238"/>
              <a:gd name="T78" fmla="*/ 175 w 366"/>
              <a:gd name="T79" fmla="*/ 111 h 238"/>
              <a:gd name="T80" fmla="*/ 135 w 366"/>
              <a:gd name="T81" fmla="*/ 151 h 238"/>
              <a:gd name="T82" fmla="*/ 175 w 366"/>
              <a:gd name="T83" fmla="*/ 191 h 238"/>
              <a:gd name="T84" fmla="*/ 198 w 366"/>
              <a:gd name="T85" fmla="*/ 181 h 238"/>
              <a:gd name="T86" fmla="*/ 196 w 366"/>
              <a:gd name="T87" fmla="*/ 220 h 238"/>
              <a:gd name="T88" fmla="*/ 78 w 366"/>
              <a:gd name="T89" fmla="*/ 222 h 238"/>
              <a:gd name="T90" fmla="*/ 351 w 366"/>
              <a:gd name="T91" fmla="*/ 220 h 238"/>
              <a:gd name="T92" fmla="*/ 214 w 366"/>
              <a:gd name="T93" fmla="*/ 222 h 238"/>
              <a:gd name="T94" fmla="*/ 209 w 366"/>
              <a:gd name="T95" fmla="*/ 171 h 238"/>
              <a:gd name="T96" fmla="*/ 181 w 366"/>
              <a:gd name="T97" fmla="*/ 172 h 238"/>
              <a:gd name="T98" fmla="*/ 158 w 366"/>
              <a:gd name="T99" fmla="*/ 168 h 238"/>
              <a:gd name="T100" fmla="*/ 158 w 366"/>
              <a:gd name="T101" fmla="*/ 133 h 238"/>
              <a:gd name="T102" fmla="*/ 183 w 366"/>
              <a:gd name="T103" fmla="*/ 129 h 238"/>
              <a:gd name="T104" fmla="*/ 209 w 366"/>
              <a:gd name="T105" fmla="*/ 131 h 238"/>
              <a:gd name="T106" fmla="*/ 213 w 366"/>
              <a:gd name="T107" fmla="*/ 84 h 238"/>
              <a:gd name="T108" fmla="*/ 264 w 366"/>
              <a:gd name="T109" fmla="*/ 81 h 238"/>
              <a:gd name="T110" fmla="*/ 257 w 366"/>
              <a:gd name="T111" fmla="*/ 40 h 238"/>
              <a:gd name="T112" fmla="*/ 306 w 366"/>
              <a:gd name="T113" fmla="*/ 40 h 238"/>
              <a:gd name="T114" fmla="*/ 298 w 366"/>
              <a:gd name="T115" fmla="*/ 81 h 238"/>
              <a:gd name="T116" fmla="*/ 349 w 366"/>
              <a:gd name="T117" fmla="*/ 84 h 238"/>
              <a:gd name="T118" fmla="*/ 351 w 366"/>
              <a:gd name="T119" fmla="*/ 117 h 238"/>
              <a:gd name="T120" fmla="*/ 333 w 366"/>
              <a:gd name="T121" fmla="*/ 111 h 238"/>
              <a:gd name="T122" fmla="*/ 333 w 366"/>
              <a:gd name="T123" fmla="*/ 191 h 238"/>
              <a:gd name="T124" fmla="*/ 351 w 366"/>
              <a:gd name="T125" fmla="*/ 183 h 2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66" h="238">
                <a:moveTo>
                  <a:pt x="361" y="167"/>
                </a:moveTo>
                <a:cubicBezTo>
                  <a:pt x="359" y="166"/>
                  <a:pt x="357" y="166"/>
                  <a:pt x="355" y="166"/>
                </a:cubicBezTo>
                <a:cubicBezTo>
                  <a:pt x="349" y="166"/>
                  <a:pt x="344" y="169"/>
                  <a:pt x="339" y="172"/>
                </a:cubicBezTo>
                <a:cubicBezTo>
                  <a:pt x="337" y="173"/>
                  <a:pt x="334" y="175"/>
                  <a:pt x="333" y="175"/>
                </a:cubicBezTo>
                <a:cubicBezTo>
                  <a:pt x="319" y="175"/>
                  <a:pt x="308" y="164"/>
                  <a:pt x="308" y="151"/>
                </a:cubicBezTo>
                <a:cubicBezTo>
                  <a:pt x="308" y="137"/>
                  <a:pt x="319" y="126"/>
                  <a:pt x="333" y="126"/>
                </a:cubicBezTo>
                <a:cubicBezTo>
                  <a:pt x="334" y="126"/>
                  <a:pt x="338" y="128"/>
                  <a:pt x="340" y="129"/>
                </a:cubicBezTo>
                <a:cubicBezTo>
                  <a:pt x="345" y="132"/>
                  <a:pt x="351" y="135"/>
                  <a:pt x="356" y="135"/>
                </a:cubicBezTo>
                <a:cubicBezTo>
                  <a:pt x="358" y="135"/>
                  <a:pt x="359" y="135"/>
                  <a:pt x="360" y="134"/>
                </a:cubicBezTo>
                <a:cubicBezTo>
                  <a:pt x="363" y="133"/>
                  <a:pt x="366" y="130"/>
                  <a:pt x="366" y="127"/>
                </a:cubicBezTo>
                <a:cubicBezTo>
                  <a:pt x="366" y="86"/>
                  <a:pt x="366" y="86"/>
                  <a:pt x="366" y="86"/>
                </a:cubicBezTo>
                <a:cubicBezTo>
                  <a:pt x="366" y="76"/>
                  <a:pt x="358" y="68"/>
                  <a:pt x="348" y="68"/>
                </a:cubicBezTo>
                <a:cubicBezTo>
                  <a:pt x="348" y="68"/>
                  <a:pt x="347" y="68"/>
                  <a:pt x="347" y="68"/>
                </a:cubicBezTo>
                <a:cubicBezTo>
                  <a:pt x="347" y="68"/>
                  <a:pt x="331" y="71"/>
                  <a:pt x="318" y="71"/>
                </a:cubicBezTo>
                <a:cubicBezTo>
                  <a:pt x="314" y="71"/>
                  <a:pt x="311" y="71"/>
                  <a:pt x="310" y="70"/>
                </a:cubicBezTo>
                <a:cubicBezTo>
                  <a:pt x="310" y="67"/>
                  <a:pt x="313" y="61"/>
                  <a:pt x="315" y="58"/>
                </a:cubicBezTo>
                <a:cubicBezTo>
                  <a:pt x="318" y="51"/>
                  <a:pt x="321" y="45"/>
                  <a:pt x="321" y="40"/>
                </a:cubicBezTo>
                <a:cubicBezTo>
                  <a:pt x="321" y="18"/>
                  <a:pt x="303" y="0"/>
                  <a:pt x="281" y="0"/>
                </a:cubicBezTo>
                <a:cubicBezTo>
                  <a:pt x="259" y="0"/>
                  <a:pt x="241" y="18"/>
                  <a:pt x="241" y="40"/>
                </a:cubicBezTo>
                <a:cubicBezTo>
                  <a:pt x="241" y="45"/>
                  <a:pt x="244" y="51"/>
                  <a:pt x="247" y="57"/>
                </a:cubicBezTo>
                <a:cubicBezTo>
                  <a:pt x="249" y="61"/>
                  <a:pt x="253" y="68"/>
                  <a:pt x="253" y="70"/>
                </a:cubicBezTo>
                <a:cubicBezTo>
                  <a:pt x="252" y="71"/>
                  <a:pt x="249" y="72"/>
                  <a:pt x="243" y="72"/>
                </a:cubicBezTo>
                <a:cubicBezTo>
                  <a:pt x="231" y="72"/>
                  <a:pt x="216" y="68"/>
                  <a:pt x="215" y="68"/>
                </a:cubicBezTo>
                <a:cubicBezTo>
                  <a:pt x="215" y="68"/>
                  <a:pt x="214" y="68"/>
                  <a:pt x="214" y="68"/>
                </a:cubicBezTo>
                <a:cubicBezTo>
                  <a:pt x="214" y="68"/>
                  <a:pt x="213" y="68"/>
                  <a:pt x="213" y="68"/>
                </a:cubicBezTo>
                <a:cubicBezTo>
                  <a:pt x="213" y="68"/>
                  <a:pt x="212" y="68"/>
                  <a:pt x="211" y="68"/>
                </a:cubicBezTo>
                <a:cubicBezTo>
                  <a:pt x="196" y="71"/>
                  <a:pt x="179" y="72"/>
                  <a:pt x="174" y="70"/>
                </a:cubicBezTo>
                <a:cubicBezTo>
                  <a:pt x="175" y="67"/>
                  <a:pt x="178" y="61"/>
                  <a:pt x="179" y="58"/>
                </a:cubicBezTo>
                <a:cubicBezTo>
                  <a:pt x="182" y="51"/>
                  <a:pt x="185" y="45"/>
                  <a:pt x="185" y="40"/>
                </a:cubicBezTo>
                <a:cubicBezTo>
                  <a:pt x="185" y="18"/>
                  <a:pt x="167" y="0"/>
                  <a:pt x="145" y="0"/>
                </a:cubicBezTo>
                <a:cubicBezTo>
                  <a:pt x="123" y="0"/>
                  <a:pt x="105" y="18"/>
                  <a:pt x="105" y="40"/>
                </a:cubicBezTo>
                <a:cubicBezTo>
                  <a:pt x="105" y="45"/>
                  <a:pt x="108" y="51"/>
                  <a:pt x="112" y="57"/>
                </a:cubicBezTo>
                <a:cubicBezTo>
                  <a:pt x="114" y="61"/>
                  <a:pt x="117" y="68"/>
                  <a:pt x="117" y="71"/>
                </a:cubicBezTo>
                <a:cubicBezTo>
                  <a:pt x="113" y="73"/>
                  <a:pt x="96" y="72"/>
                  <a:pt x="80" y="68"/>
                </a:cubicBezTo>
                <a:cubicBezTo>
                  <a:pt x="79" y="68"/>
                  <a:pt x="79" y="68"/>
                  <a:pt x="78" y="68"/>
                </a:cubicBezTo>
                <a:cubicBezTo>
                  <a:pt x="68" y="68"/>
                  <a:pt x="61" y="76"/>
                  <a:pt x="61" y="86"/>
                </a:cubicBezTo>
                <a:cubicBezTo>
                  <a:pt x="61" y="86"/>
                  <a:pt x="61" y="87"/>
                  <a:pt x="61" y="87"/>
                </a:cubicBezTo>
                <a:cubicBezTo>
                  <a:pt x="63" y="100"/>
                  <a:pt x="64" y="115"/>
                  <a:pt x="63" y="119"/>
                </a:cubicBezTo>
                <a:cubicBezTo>
                  <a:pt x="61" y="119"/>
                  <a:pt x="56" y="117"/>
                  <a:pt x="54" y="115"/>
                </a:cubicBezTo>
                <a:cubicBezTo>
                  <a:pt x="49" y="113"/>
                  <a:pt x="44" y="111"/>
                  <a:pt x="40" y="111"/>
                </a:cubicBezTo>
                <a:cubicBezTo>
                  <a:pt x="29" y="111"/>
                  <a:pt x="19" y="115"/>
                  <a:pt x="11" y="122"/>
                </a:cubicBezTo>
                <a:cubicBezTo>
                  <a:pt x="4" y="130"/>
                  <a:pt x="0" y="140"/>
                  <a:pt x="0" y="151"/>
                </a:cubicBezTo>
                <a:cubicBezTo>
                  <a:pt x="0" y="161"/>
                  <a:pt x="4" y="171"/>
                  <a:pt x="11" y="179"/>
                </a:cubicBezTo>
                <a:cubicBezTo>
                  <a:pt x="19" y="186"/>
                  <a:pt x="29" y="191"/>
                  <a:pt x="40" y="191"/>
                </a:cubicBezTo>
                <a:cubicBezTo>
                  <a:pt x="45" y="191"/>
                  <a:pt x="49" y="188"/>
                  <a:pt x="54" y="185"/>
                </a:cubicBezTo>
                <a:cubicBezTo>
                  <a:pt x="56" y="184"/>
                  <a:pt x="61" y="181"/>
                  <a:pt x="63" y="181"/>
                </a:cubicBezTo>
                <a:cubicBezTo>
                  <a:pt x="65" y="185"/>
                  <a:pt x="64" y="202"/>
                  <a:pt x="61" y="218"/>
                </a:cubicBezTo>
                <a:cubicBezTo>
                  <a:pt x="61" y="219"/>
                  <a:pt x="61" y="220"/>
                  <a:pt x="61" y="220"/>
                </a:cubicBezTo>
                <a:cubicBezTo>
                  <a:pt x="61" y="230"/>
                  <a:pt x="68" y="238"/>
                  <a:pt x="78" y="238"/>
                </a:cubicBezTo>
                <a:cubicBezTo>
                  <a:pt x="213" y="238"/>
                  <a:pt x="213" y="238"/>
                  <a:pt x="213" y="238"/>
                </a:cubicBezTo>
                <a:cubicBezTo>
                  <a:pt x="213" y="238"/>
                  <a:pt x="213" y="238"/>
                  <a:pt x="213" y="238"/>
                </a:cubicBezTo>
                <a:cubicBezTo>
                  <a:pt x="213" y="238"/>
                  <a:pt x="214" y="238"/>
                  <a:pt x="214" y="238"/>
                </a:cubicBezTo>
                <a:cubicBezTo>
                  <a:pt x="348" y="238"/>
                  <a:pt x="348" y="238"/>
                  <a:pt x="348" y="238"/>
                </a:cubicBezTo>
                <a:cubicBezTo>
                  <a:pt x="358" y="238"/>
                  <a:pt x="366" y="230"/>
                  <a:pt x="366" y="220"/>
                </a:cubicBezTo>
                <a:cubicBezTo>
                  <a:pt x="366" y="174"/>
                  <a:pt x="366" y="174"/>
                  <a:pt x="366" y="174"/>
                </a:cubicBezTo>
                <a:cubicBezTo>
                  <a:pt x="366" y="171"/>
                  <a:pt x="364" y="168"/>
                  <a:pt x="361" y="167"/>
                </a:cubicBezTo>
                <a:close/>
                <a:moveTo>
                  <a:pt x="76" y="221"/>
                </a:moveTo>
                <a:cubicBezTo>
                  <a:pt x="79" y="208"/>
                  <a:pt x="84" y="180"/>
                  <a:pt x="74" y="171"/>
                </a:cubicBezTo>
                <a:cubicBezTo>
                  <a:pt x="64" y="161"/>
                  <a:pt x="53" y="168"/>
                  <a:pt x="46" y="172"/>
                </a:cubicBezTo>
                <a:cubicBezTo>
                  <a:pt x="44" y="173"/>
                  <a:pt x="41" y="175"/>
                  <a:pt x="40" y="175"/>
                </a:cubicBezTo>
                <a:cubicBezTo>
                  <a:pt x="33" y="175"/>
                  <a:pt x="27" y="173"/>
                  <a:pt x="22" y="168"/>
                </a:cubicBezTo>
                <a:cubicBezTo>
                  <a:pt x="18" y="163"/>
                  <a:pt x="15" y="157"/>
                  <a:pt x="15" y="151"/>
                </a:cubicBezTo>
                <a:cubicBezTo>
                  <a:pt x="15" y="144"/>
                  <a:pt x="18" y="138"/>
                  <a:pt x="22" y="133"/>
                </a:cubicBezTo>
                <a:cubicBezTo>
                  <a:pt x="27" y="129"/>
                  <a:pt x="33" y="126"/>
                  <a:pt x="40" y="126"/>
                </a:cubicBezTo>
                <a:cubicBezTo>
                  <a:pt x="41" y="126"/>
                  <a:pt x="45" y="128"/>
                  <a:pt x="47" y="129"/>
                </a:cubicBezTo>
                <a:cubicBezTo>
                  <a:pt x="54" y="133"/>
                  <a:pt x="66" y="139"/>
                  <a:pt x="74" y="131"/>
                </a:cubicBezTo>
                <a:cubicBezTo>
                  <a:pt x="82" y="122"/>
                  <a:pt x="79" y="99"/>
                  <a:pt x="76" y="85"/>
                </a:cubicBezTo>
                <a:cubicBezTo>
                  <a:pt x="76" y="84"/>
                  <a:pt x="77" y="84"/>
                  <a:pt x="78" y="84"/>
                </a:cubicBezTo>
                <a:cubicBezTo>
                  <a:pt x="112" y="91"/>
                  <a:pt x="124" y="85"/>
                  <a:pt x="128" y="81"/>
                </a:cubicBezTo>
                <a:cubicBezTo>
                  <a:pt x="137" y="73"/>
                  <a:pt x="130" y="59"/>
                  <a:pt x="125" y="50"/>
                </a:cubicBezTo>
                <a:cubicBezTo>
                  <a:pt x="124" y="47"/>
                  <a:pt x="121" y="41"/>
                  <a:pt x="121" y="40"/>
                </a:cubicBezTo>
                <a:cubicBezTo>
                  <a:pt x="121" y="26"/>
                  <a:pt x="132" y="15"/>
                  <a:pt x="145" y="15"/>
                </a:cubicBezTo>
                <a:cubicBezTo>
                  <a:pt x="159" y="15"/>
                  <a:pt x="170" y="26"/>
                  <a:pt x="170" y="40"/>
                </a:cubicBezTo>
                <a:cubicBezTo>
                  <a:pt x="170" y="42"/>
                  <a:pt x="167" y="48"/>
                  <a:pt x="165" y="51"/>
                </a:cubicBezTo>
                <a:cubicBezTo>
                  <a:pt x="160" y="62"/>
                  <a:pt x="155" y="73"/>
                  <a:pt x="162" y="81"/>
                </a:cubicBezTo>
                <a:cubicBezTo>
                  <a:pt x="168" y="87"/>
                  <a:pt x="182" y="87"/>
                  <a:pt x="196" y="86"/>
                </a:cubicBezTo>
                <a:cubicBezTo>
                  <a:pt x="196" y="86"/>
                  <a:pt x="196" y="87"/>
                  <a:pt x="196" y="87"/>
                </a:cubicBezTo>
                <a:cubicBezTo>
                  <a:pt x="199" y="100"/>
                  <a:pt x="200" y="115"/>
                  <a:pt x="199" y="119"/>
                </a:cubicBezTo>
                <a:cubicBezTo>
                  <a:pt x="196" y="119"/>
                  <a:pt x="193" y="117"/>
                  <a:pt x="190" y="115"/>
                </a:cubicBezTo>
                <a:cubicBezTo>
                  <a:pt x="185" y="113"/>
                  <a:pt x="180" y="111"/>
                  <a:pt x="175" y="111"/>
                </a:cubicBezTo>
                <a:cubicBezTo>
                  <a:pt x="165" y="111"/>
                  <a:pt x="155" y="115"/>
                  <a:pt x="147" y="122"/>
                </a:cubicBezTo>
                <a:cubicBezTo>
                  <a:pt x="140" y="130"/>
                  <a:pt x="135" y="140"/>
                  <a:pt x="135" y="151"/>
                </a:cubicBezTo>
                <a:cubicBezTo>
                  <a:pt x="135" y="161"/>
                  <a:pt x="140" y="171"/>
                  <a:pt x="147" y="179"/>
                </a:cubicBezTo>
                <a:cubicBezTo>
                  <a:pt x="155" y="186"/>
                  <a:pt x="165" y="191"/>
                  <a:pt x="175" y="191"/>
                </a:cubicBezTo>
                <a:cubicBezTo>
                  <a:pt x="180" y="191"/>
                  <a:pt x="185" y="188"/>
                  <a:pt x="189" y="185"/>
                </a:cubicBezTo>
                <a:cubicBezTo>
                  <a:pt x="192" y="184"/>
                  <a:pt x="196" y="181"/>
                  <a:pt x="198" y="181"/>
                </a:cubicBezTo>
                <a:cubicBezTo>
                  <a:pt x="201" y="185"/>
                  <a:pt x="200" y="202"/>
                  <a:pt x="196" y="218"/>
                </a:cubicBezTo>
                <a:cubicBezTo>
                  <a:pt x="196" y="219"/>
                  <a:pt x="196" y="220"/>
                  <a:pt x="196" y="220"/>
                </a:cubicBezTo>
                <a:cubicBezTo>
                  <a:pt x="196" y="221"/>
                  <a:pt x="196" y="222"/>
                  <a:pt x="196" y="222"/>
                </a:cubicBezTo>
                <a:cubicBezTo>
                  <a:pt x="78" y="222"/>
                  <a:pt x="78" y="222"/>
                  <a:pt x="78" y="222"/>
                </a:cubicBezTo>
                <a:cubicBezTo>
                  <a:pt x="77" y="222"/>
                  <a:pt x="76" y="222"/>
                  <a:pt x="76" y="221"/>
                </a:cubicBezTo>
                <a:close/>
                <a:moveTo>
                  <a:pt x="351" y="220"/>
                </a:moveTo>
                <a:cubicBezTo>
                  <a:pt x="351" y="221"/>
                  <a:pt x="349" y="222"/>
                  <a:pt x="348" y="222"/>
                </a:cubicBezTo>
                <a:cubicBezTo>
                  <a:pt x="214" y="222"/>
                  <a:pt x="214" y="222"/>
                  <a:pt x="214" y="222"/>
                </a:cubicBezTo>
                <a:cubicBezTo>
                  <a:pt x="213" y="222"/>
                  <a:pt x="212" y="222"/>
                  <a:pt x="212" y="221"/>
                </a:cubicBezTo>
                <a:cubicBezTo>
                  <a:pt x="215" y="208"/>
                  <a:pt x="219" y="180"/>
                  <a:pt x="209" y="171"/>
                </a:cubicBezTo>
                <a:cubicBezTo>
                  <a:pt x="206" y="167"/>
                  <a:pt x="202" y="166"/>
                  <a:pt x="198" y="166"/>
                </a:cubicBezTo>
                <a:cubicBezTo>
                  <a:pt x="192" y="166"/>
                  <a:pt x="186" y="169"/>
                  <a:pt x="181" y="172"/>
                </a:cubicBezTo>
                <a:cubicBezTo>
                  <a:pt x="179" y="173"/>
                  <a:pt x="176" y="175"/>
                  <a:pt x="175" y="175"/>
                </a:cubicBezTo>
                <a:cubicBezTo>
                  <a:pt x="169" y="175"/>
                  <a:pt x="163" y="173"/>
                  <a:pt x="158" y="168"/>
                </a:cubicBezTo>
                <a:cubicBezTo>
                  <a:pt x="153" y="163"/>
                  <a:pt x="151" y="157"/>
                  <a:pt x="151" y="151"/>
                </a:cubicBezTo>
                <a:cubicBezTo>
                  <a:pt x="151" y="144"/>
                  <a:pt x="153" y="138"/>
                  <a:pt x="158" y="133"/>
                </a:cubicBezTo>
                <a:cubicBezTo>
                  <a:pt x="163" y="129"/>
                  <a:pt x="169" y="126"/>
                  <a:pt x="175" y="126"/>
                </a:cubicBezTo>
                <a:cubicBezTo>
                  <a:pt x="177" y="126"/>
                  <a:pt x="180" y="128"/>
                  <a:pt x="183" y="129"/>
                </a:cubicBezTo>
                <a:cubicBezTo>
                  <a:pt x="188" y="132"/>
                  <a:pt x="194" y="135"/>
                  <a:pt x="199" y="135"/>
                </a:cubicBezTo>
                <a:cubicBezTo>
                  <a:pt x="203" y="135"/>
                  <a:pt x="207" y="133"/>
                  <a:pt x="209" y="131"/>
                </a:cubicBezTo>
                <a:cubicBezTo>
                  <a:pt x="217" y="122"/>
                  <a:pt x="214" y="99"/>
                  <a:pt x="212" y="85"/>
                </a:cubicBezTo>
                <a:cubicBezTo>
                  <a:pt x="212" y="84"/>
                  <a:pt x="213" y="84"/>
                  <a:pt x="213" y="84"/>
                </a:cubicBezTo>
                <a:cubicBezTo>
                  <a:pt x="217" y="84"/>
                  <a:pt x="231" y="87"/>
                  <a:pt x="243" y="87"/>
                </a:cubicBezTo>
                <a:cubicBezTo>
                  <a:pt x="254" y="87"/>
                  <a:pt x="260" y="85"/>
                  <a:pt x="264" y="81"/>
                </a:cubicBezTo>
                <a:cubicBezTo>
                  <a:pt x="273" y="73"/>
                  <a:pt x="266" y="59"/>
                  <a:pt x="261" y="50"/>
                </a:cubicBezTo>
                <a:cubicBezTo>
                  <a:pt x="259" y="47"/>
                  <a:pt x="257" y="41"/>
                  <a:pt x="257" y="40"/>
                </a:cubicBezTo>
                <a:cubicBezTo>
                  <a:pt x="257" y="26"/>
                  <a:pt x="268" y="15"/>
                  <a:pt x="281" y="15"/>
                </a:cubicBezTo>
                <a:cubicBezTo>
                  <a:pt x="295" y="15"/>
                  <a:pt x="306" y="26"/>
                  <a:pt x="306" y="40"/>
                </a:cubicBezTo>
                <a:cubicBezTo>
                  <a:pt x="306" y="42"/>
                  <a:pt x="303" y="48"/>
                  <a:pt x="301" y="51"/>
                </a:cubicBezTo>
                <a:cubicBezTo>
                  <a:pt x="296" y="62"/>
                  <a:pt x="290" y="73"/>
                  <a:pt x="298" y="81"/>
                </a:cubicBezTo>
                <a:cubicBezTo>
                  <a:pt x="302" y="85"/>
                  <a:pt x="308" y="87"/>
                  <a:pt x="318" y="87"/>
                </a:cubicBezTo>
                <a:cubicBezTo>
                  <a:pt x="330" y="87"/>
                  <a:pt x="345" y="84"/>
                  <a:pt x="349" y="84"/>
                </a:cubicBezTo>
                <a:cubicBezTo>
                  <a:pt x="350" y="84"/>
                  <a:pt x="351" y="85"/>
                  <a:pt x="351" y="86"/>
                </a:cubicBezTo>
                <a:cubicBezTo>
                  <a:pt x="351" y="117"/>
                  <a:pt x="351" y="117"/>
                  <a:pt x="351" y="117"/>
                </a:cubicBezTo>
                <a:cubicBezTo>
                  <a:pt x="349" y="117"/>
                  <a:pt x="348" y="116"/>
                  <a:pt x="347" y="115"/>
                </a:cubicBezTo>
                <a:cubicBezTo>
                  <a:pt x="342" y="113"/>
                  <a:pt x="337" y="111"/>
                  <a:pt x="333" y="111"/>
                </a:cubicBezTo>
                <a:cubicBezTo>
                  <a:pt x="311" y="111"/>
                  <a:pt x="293" y="129"/>
                  <a:pt x="293" y="151"/>
                </a:cubicBezTo>
                <a:cubicBezTo>
                  <a:pt x="293" y="173"/>
                  <a:pt x="311" y="191"/>
                  <a:pt x="333" y="191"/>
                </a:cubicBezTo>
                <a:cubicBezTo>
                  <a:pt x="337" y="191"/>
                  <a:pt x="342" y="188"/>
                  <a:pt x="346" y="185"/>
                </a:cubicBezTo>
                <a:cubicBezTo>
                  <a:pt x="348" y="185"/>
                  <a:pt x="349" y="184"/>
                  <a:pt x="351" y="183"/>
                </a:cubicBezTo>
                <a:lnTo>
                  <a:pt x="351" y="2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67CFAFF-029A-4C83-9E91-9C43DF7BA8BF}"/>
              </a:ext>
            </a:extLst>
          </p:cNvPr>
          <p:cNvGrpSpPr/>
          <p:nvPr/>
        </p:nvGrpSpPr>
        <p:grpSpPr>
          <a:xfrm>
            <a:off x="10106733" y="1845080"/>
            <a:ext cx="357187" cy="360022"/>
            <a:chOff x="6069013" y="3768725"/>
            <a:chExt cx="1000125" cy="1008063"/>
          </a:xfrm>
          <a:solidFill>
            <a:schemeClr val="accent1"/>
          </a:solidFill>
        </p:grpSpPr>
        <p:sp>
          <p:nvSpPr>
            <p:cNvPr id="45" name="Freeform 334">
              <a:extLst>
                <a:ext uri="{FF2B5EF4-FFF2-40B4-BE49-F238E27FC236}">
                  <a16:creationId xmlns:a16="http://schemas.microsoft.com/office/drawing/2014/main" id="{AFD4D5D5-AAAC-47BC-BC6D-443EBC0A76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9013" y="3768725"/>
              <a:ext cx="1000125" cy="1008063"/>
            </a:xfrm>
            <a:custGeom>
              <a:avLst/>
              <a:gdLst>
                <a:gd name="T0" fmla="*/ 251 w 332"/>
                <a:gd name="T1" fmla="*/ 172 h 334"/>
                <a:gd name="T2" fmla="*/ 171 w 332"/>
                <a:gd name="T3" fmla="*/ 243 h 334"/>
                <a:gd name="T4" fmla="*/ 100 w 332"/>
                <a:gd name="T5" fmla="*/ 243 h 334"/>
                <a:gd name="T6" fmla="*/ 257 w 332"/>
                <a:gd name="T7" fmla="*/ 86 h 334"/>
                <a:gd name="T8" fmla="*/ 259 w 332"/>
                <a:gd name="T9" fmla="*/ 78 h 334"/>
                <a:gd name="T10" fmla="*/ 251 w 332"/>
                <a:gd name="T11" fmla="*/ 73 h 334"/>
                <a:gd name="T12" fmla="*/ 162 w 332"/>
                <a:gd name="T13" fmla="*/ 73 h 334"/>
                <a:gd name="T14" fmla="*/ 81 w 332"/>
                <a:gd name="T15" fmla="*/ 0 h 334"/>
                <a:gd name="T16" fmla="*/ 0 w 332"/>
                <a:gd name="T17" fmla="*/ 81 h 334"/>
                <a:gd name="T18" fmla="*/ 81 w 332"/>
                <a:gd name="T19" fmla="*/ 162 h 334"/>
                <a:gd name="T20" fmla="*/ 162 w 332"/>
                <a:gd name="T21" fmla="*/ 88 h 334"/>
                <a:gd name="T22" fmla="*/ 233 w 332"/>
                <a:gd name="T23" fmla="*/ 88 h 334"/>
                <a:gd name="T24" fmla="*/ 76 w 332"/>
                <a:gd name="T25" fmla="*/ 245 h 334"/>
                <a:gd name="T26" fmla="*/ 74 w 332"/>
                <a:gd name="T27" fmla="*/ 254 h 334"/>
                <a:gd name="T28" fmla="*/ 81 w 332"/>
                <a:gd name="T29" fmla="*/ 258 h 334"/>
                <a:gd name="T30" fmla="*/ 171 w 332"/>
                <a:gd name="T31" fmla="*/ 258 h 334"/>
                <a:gd name="T32" fmla="*/ 251 w 332"/>
                <a:gd name="T33" fmla="*/ 334 h 334"/>
                <a:gd name="T34" fmla="*/ 332 w 332"/>
                <a:gd name="T35" fmla="*/ 253 h 334"/>
                <a:gd name="T36" fmla="*/ 251 w 332"/>
                <a:gd name="T37" fmla="*/ 172 h 334"/>
                <a:gd name="T38" fmla="*/ 81 w 332"/>
                <a:gd name="T39" fmla="*/ 146 h 334"/>
                <a:gd name="T40" fmla="*/ 16 w 332"/>
                <a:gd name="T41" fmla="*/ 81 h 334"/>
                <a:gd name="T42" fmla="*/ 81 w 332"/>
                <a:gd name="T43" fmla="*/ 15 h 334"/>
                <a:gd name="T44" fmla="*/ 147 w 332"/>
                <a:gd name="T45" fmla="*/ 81 h 334"/>
                <a:gd name="T46" fmla="*/ 81 w 332"/>
                <a:gd name="T47" fmla="*/ 146 h 334"/>
                <a:gd name="T48" fmla="*/ 251 w 332"/>
                <a:gd name="T49" fmla="*/ 319 h 334"/>
                <a:gd name="T50" fmla="*/ 186 w 332"/>
                <a:gd name="T51" fmla="*/ 253 h 334"/>
                <a:gd name="T52" fmla="*/ 251 w 332"/>
                <a:gd name="T53" fmla="*/ 188 h 334"/>
                <a:gd name="T54" fmla="*/ 317 w 332"/>
                <a:gd name="T55" fmla="*/ 253 h 334"/>
                <a:gd name="T56" fmla="*/ 251 w 332"/>
                <a:gd name="T57" fmla="*/ 31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2" h="334">
                  <a:moveTo>
                    <a:pt x="251" y="172"/>
                  </a:moveTo>
                  <a:cubicBezTo>
                    <a:pt x="210" y="172"/>
                    <a:pt x="176" y="203"/>
                    <a:pt x="171" y="243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257" y="86"/>
                    <a:pt x="257" y="86"/>
                    <a:pt x="257" y="86"/>
                  </a:cubicBezTo>
                  <a:cubicBezTo>
                    <a:pt x="259" y="84"/>
                    <a:pt x="260" y="80"/>
                    <a:pt x="259" y="78"/>
                  </a:cubicBezTo>
                  <a:cubicBezTo>
                    <a:pt x="257" y="75"/>
                    <a:pt x="255" y="73"/>
                    <a:pt x="251" y="73"/>
                  </a:cubicBezTo>
                  <a:cubicBezTo>
                    <a:pt x="162" y="73"/>
                    <a:pt x="162" y="73"/>
                    <a:pt x="162" y="73"/>
                  </a:cubicBezTo>
                  <a:cubicBezTo>
                    <a:pt x="158" y="32"/>
                    <a:pt x="123" y="0"/>
                    <a:pt x="81" y="0"/>
                  </a:cubicBezTo>
                  <a:cubicBezTo>
                    <a:pt x="37" y="0"/>
                    <a:pt x="0" y="36"/>
                    <a:pt x="0" y="81"/>
                  </a:cubicBezTo>
                  <a:cubicBezTo>
                    <a:pt x="0" y="125"/>
                    <a:pt x="37" y="162"/>
                    <a:pt x="81" y="162"/>
                  </a:cubicBezTo>
                  <a:cubicBezTo>
                    <a:pt x="123" y="162"/>
                    <a:pt x="158" y="129"/>
                    <a:pt x="162" y="88"/>
                  </a:cubicBezTo>
                  <a:cubicBezTo>
                    <a:pt x="233" y="88"/>
                    <a:pt x="233" y="88"/>
                    <a:pt x="233" y="88"/>
                  </a:cubicBezTo>
                  <a:cubicBezTo>
                    <a:pt x="76" y="245"/>
                    <a:pt x="76" y="245"/>
                    <a:pt x="76" y="245"/>
                  </a:cubicBezTo>
                  <a:cubicBezTo>
                    <a:pt x="74" y="247"/>
                    <a:pt x="73" y="251"/>
                    <a:pt x="74" y="254"/>
                  </a:cubicBezTo>
                  <a:cubicBezTo>
                    <a:pt x="75" y="257"/>
                    <a:pt x="78" y="258"/>
                    <a:pt x="81" y="258"/>
                  </a:cubicBezTo>
                  <a:cubicBezTo>
                    <a:pt x="171" y="258"/>
                    <a:pt x="171" y="258"/>
                    <a:pt x="171" y="258"/>
                  </a:cubicBezTo>
                  <a:cubicBezTo>
                    <a:pt x="173" y="301"/>
                    <a:pt x="209" y="334"/>
                    <a:pt x="251" y="334"/>
                  </a:cubicBezTo>
                  <a:cubicBezTo>
                    <a:pt x="296" y="334"/>
                    <a:pt x="332" y="298"/>
                    <a:pt x="332" y="253"/>
                  </a:cubicBezTo>
                  <a:cubicBezTo>
                    <a:pt x="332" y="209"/>
                    <a:pt x="296" y="172"/>
                    <a:pt x="251" y="172"/>
                  </a:cubicBezTo>
                  <a:close/>
                  <a:moveTo>
                    <a:pt x="81" y="146"/>
                  </a:moveTo>
                  <a:cubicBezTo>
                    <a:pt x="45" y="146"/>
                    <a:pt x="16" y="117"/>
                    <a:pt x="16" y="81"/>
                  </a:cubicBezTo>
                  <a:cubicBezTo>
                    <a:pt x="16" y="44"/>
                    <a:pt x="45" y="15"/>
                    <a:pt x="81" y="15"/>
                  </a:cubicBezTo>
                  <a:cubicBezTo>
                    <a:pt x="117" y="15"/>
                    <a:pt x="147" y="44"/>
                    <a:pt x="147" y="81"/>
                  </a:cubicBezTo>
                  <a:cubicBezTo>
                    <a:pt x="147" y="117"/>
                    <a:pt x="117" y="146"/>
                    <a:pt x="81" y="146"/>
                  </a:cubicBezTo>
                  <a:close/>
                  <a:moveTo>
                    <a:pt x="251" y="319"/>
                  </a:moveTo>
                  <a:cubicBezTo>
                    <a:pt x="215" y="319"/>
                    <a:pt x="186" y="290"/>
                    <a:pt x="186" y="253"/>
                  </a:cubicBezTo>
                  <a:cubicBezTo>
                    <a:pt x="186" y="217"/>
                    <a:pt x="215" y="188"/>
                    <a:pt x="251" y="188"/>
                  </a:cubicBezTo>
                  <a:cubicBezTo>
                    <a:pt x="288" y="188"/>
                    <a:pt x="317" y="217"/>
                    <a:pt x="317" y="253"/>
                  </a:cubicBezTo>
                  <a:cubicBezTo>
                    <a:pt x="317" y="290"/>
                    <a:pt x="288" y="319"/>
                    <a:pt x="251" y="3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335">
              <a:extLst>
                <a:ext uri="{FF2B5EF4-FFF2-40B4-BE49-F238E27FC236}">
                  <a16:creationId xmlns:a16="http://schemas.microsoft.com/office/drawing/2014/main" id="{14D3FE5C-A9AC-4C3E-9408-D85209A1B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7188" y="4441825"/>
              <a:ext cx="260350" cy="180975"/>
            </a:xfrm>
            <a:custGeom>
              <a:avLst/>
              <a:gdLst>
                <a:gd name="T0" fmla="*/ 72 w 86"/>
                <a:gd name="T1" fmla="*/ 3 h 60"/>
                <a:gd name="T2" fmla="*/ 33 w 86"/>
                <a:gd name="T3" fmla="*/ 42 h 60"/>
                <a:gd name="T4" fmla="*/ 14 w 86"/>
                <a:gd name="T5" fmla="*/ 23 h 60"/>
                <a:gd name="T6" fmla="*/ 3 w 86"/>
                <a:gd name="T7" fmla="*/ 23 h 60"/>
                <a:gd name="T8" fmla="*/ 3 w 86"/>
                <a:gd name="T9" fmla="*/ 34 h 60"/>
                <a:gd name="T10" fmla="*/ 27 w 86"/>
                <a:gd name="T11" fmla="*/ 58 h 60"/>
                <a:gd name="T12" fmla="*/ 33 w 86"/>
                <a:gd name="T13" fmla="*/ 60 h 60"/>
                <a:gd name="T14" fmla="*/ 38 w 86"/>
                <a:gd name="T15" fmla="*/ 58 h 60"/>
                <a:gd name="T16" fmla="*/ 83 w 86"/>
                <a:gd name="T17" fmla="*/ 14 h 60"/>
                <a:gd name="T18" fmla="*/ 83 w 86"/>
                <a:gd name="T19" fmla="*/ 3 h 60"/>
                <a:gd name="T20" fmla="*/ 72 w 86"/>
                <a:gd name="T21" fmla="*/ 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60">
                  <a:moveTo>
                    <a:pt x="72" y="3"/>
                  </a:moveTo>
                  <a:cubicBezTo>
                    <a:pt x="33" y="42"/>
                    <a:pt x="33" y="42"/>
                    <a:pt x="33" y="4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1" y="20"/>
                    <a:pt x="6" y="20"/>
                    <a:pt x="3" y="23"/>
                  </a:cubicBezTo>
                  <a:cubicBezTo>
                    <a:pt x="0" y="26"/>
                    <a:pt x="0" y="31"/>
                    <a:pt x="3" y="34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9" y="60"/>
                    <a:pt x="31" y="60"/>
                    <a:pt x="33" y="60"/>
                  </a:cubicBezTo>
                  <a:cubicBezTo>
                    <a:pt x="35" y="60"/>
                    <a:pt x="37" y="60"/>
                    <a:pt x="38" y="58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6" y="11"/>
                    <a:pt x="86" y="6"/>
                    <a:pt x="83" y="3"/>
                  </a:cubicBezTo>
                  <a:cubicBezTo>
                    <a:pt x="80" y="0"/>
                    <a:pt x="75" y="0"/>
                    <a:pt x="7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336">
              <a:extLst>
                <a:ext uri="{FF2B5EF4-FFF2-40B4-BE49-F238E27FC236}">
                  <a16:creationId xmlns:a16="http://schemas.microsoft.com/office/drawing/2014/main" id="{68290834-A22A-4364-879B-D1165B93B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9825" y="3917950"/>
              <a:ext cx="190500" cy="185738"/>
            </a:xfrm>
            <a:custGeom>
              <a:avLst/>
              <a:gdLst>
                <a:gd name="T0" fmla="*/ 60 w 63"/>
                <a:gd name="T1" fmla="*/ 3 h 62"/>
                <a:gd name="T2" fmla="*/ 49 w 63"/>
                <a:gd name="T3" fmla="*/ 3 h 62"/>
                <a:gd name="T4" fmla="*/ 31 w 63"/>
                <a:gd name="T5" fmla="*/ 21 h 62"/>
                <a:gd name="T6" fmla="*/ 14 w 63"/>
                <a:gd name="T7" fmla="*/ 3 h 62"/>
                <a:gd name="T8" fmla="*/ 3 w 63"/>
                <a:gd name="T9" fmla="*/ 3 h 62"/>
                <a:gd name="T10" fmla="*/ 3 w 63"/>
                <a:gd name="T11" fmla="*/ 14 h 62"/>
                <a:gd name="T12" fmla="*/ 20 w 63"/>
                <a:gd name="T13" fmla="*/ 32 h 62"/>
                <a:gd name="T14" fmla="*/ 3 w 63"/>
                <a:gd name="T15" fmla="*/ 49 h 62"/>
                <a:gd name="T16" fmla="*/ 3 w 63"/>
                <a:gd name="T17" fmla="*/ 60 h 62"/>
                <a:gd name="T18" fmla="*/ 8 w 63"/>
                <a:gd name="T19" fmla="*/ 62 h 62"/>
                <a:gd name="T20" fmla="*/ 14 w 63"/>
                <a:gd name="T21" fmla="*/ 60 h 62"/>
                <a:gd name="T22" fmla="*/ 31 w 63"/>
                <a:gd name="T23" fmla="*/ 42 h 62"/>
                <a:gd name="T24" fmla="*/ 49 w 63"/>
                <a:gd name="T25" fmla="*/ 60 h 62"/>
                <a:gd name="T26" fmla="*/ 54 w 63"/>
                <a:gd name="T27" fmla="*/ 62 h 62"/>
                <a:gd name="T28" fmla="*/ 60 w 63"/>
                <a:gd name="T29" fmla="*/ 60 h 62"/>
                <a:gd name="T30" fmla="*/ 60 w 63"/>
                <a:gd name="T31" fmla="*/ 49 h 62"/>
                <a:gd name="T32" fmla="*/ 42 w 63"/>
                <a:gd name="T33" fmla="*/ 32 h 62"/>
                <a:gd name="T34" fmla="*/ 60 w 63"/>
                <a:gd name="T35" fmla="*/ 14 h 62"/>
                <a:gd name="T36" fmla="*/ 60 w 63"/>
                <a:gd name="T37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" h="62">
                  <a:moveTo>
                    <a:pt x="60" y="3"/>
                  </a:moveTo>
                  <a:cubicBezTo>
                    <a:pt x="57" y="0"/>
                    <a:pt x="52" y="0"/>
                    <a:pt x="49" y="3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ubicBezTo>
                    <a:pt x="0" y="6"/>
                    <a:pt x="0" y="11"/>
                    <a:pt x="3" y="14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0" y="52"/>
                    <a:pt x="0" y="57"/>
                    <a:pt x="3" y="60"/>
                  </a:cubicBezTo>
                  <a:cubicBezTo>
                    <a:pt x="4" y="62"/>
                    <a:pt x="6" y="62"/>
                    <a:pt x="8" y="62"/>
                  </a:cubicBezTo>
                  <a:cubicBezTo>
                    <a:pt x="10" y="62"/>
                    <a:pt x="12" y="62"/>
                    <a:pt x="14" y="60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1" y="62"/>
                    <a:pt x="52" y="62"/>
                    <a:pt x="54" y="62"/>
                  </a:cubicBezTo>
                  <a:cubicBezTo>
                    <a:pt x="56" y="62"/>
                    <a:pt x="58" y="62"/>
                    <a:pt x="60" y="60"/>
                  </a:cubicBezTo>
                  <a:cubicBezTo>
                    <a:pt x="63" y="57"/>
                    <a:pt x="63" y="52"/>
                    <a:pt x="60" y="49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3" y="11"/>
                    <a:pt x="63" y="6"/>
                    <a:pt x="6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C87444D-9671-4AD3-8140-3781DC1F7DEC}"/>
              </a:ext>
            </a:extLst>
          </p:cNvPr>
          <p:cNvGrpSpPr/>
          <p:nvPr/>
        </p:nvGrpSpPr>
        <p:grpSpPr>
          <a:xfrm>
            <a:off x="2812874" y="4076073"/>
            <a:ext cx="400288" cy="385546"/>
            <a:chOff x="5997575" y="2108200"/>
            <a:chExt cx="1120776" cy="1079501"/>
          </a:xfrm>
          <a:solidFill>
            <a:schemeClr val="accent4"/>
          </a:solidFill>
        </p:grpSpPr>
        <p:sp>
          <p:nvSpPr>
            <p:cNvPr id="49" name="Freeform 322">
              <a:extLst>
                <a:ext uri="{FF2B5EF4-FFF2-40B4-BE49-F238E27FC236}">
                  <a16:creationId xmlns:a16="http://schemas.microsoft.com/office/drawing/2014/main" id="{044E0C92-8E48-4A7D-8D1B-32FBB5B58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9513" y="2360613"/>
              <a:ext cx="598488" cy="827088"/>
            </a:xfrm>
            <a:custGeom>
              <a:avLst/>
              <a:gdLst>
                <a:gd name="T0" fmla="*/ 99 w 199"/>
                <a:gd name="T1" fmla="*/ 0 h 274"/>
                <a:gd name="T2" fmla="*/ 0 w 199"/>
                <a:gd name="T3" fmla="*/ 100 h 274"/>
                <a:gd name="T4" fmla="*/ 12 w 199"/>
                <a:gd name="T5" fmla="*/ 148 h 274"/>
                <a:gd name="T6" fmla="*/ 13 w 199"/>
                <a:gd name="T7" fmla="*/ 149 h 274"/>
                <a:gd name="T8" fmla="*/ 15 w 199"/>
                <a:gd name="T9" fmla="*/ 153 h 274"/>
                <a:gd name="T10" fmla="*/ 16 w 199"/>
                <a:gd name="T11" fmla="*/ 154 h 274"/>
                <a:gd name="T12" fmla="*/ 23 w 199"/>
                <a:gd name="T13" fmla="*/ 164 h 274"/>
                <a:gd name="T14" fmla="*/ 29 w 199"/>
                <a:gd name="T15" fmla="*/ 172 h 274"/>
                <a:gd name="T16" fmla="*/ 48 w 199"/>
                <a:gd name="T17" fmla="*/ 199 h 274"/>
                <a:gd name="T18" fmla="*/ 55 w 199"/>
                <a:gd name="T19" fmla="*/ 225 h 274"/>
                <a:gd name="T20" fmla="*/ 55 w 199"/>
                <a:gd name="T21" fmla="*/ 256 h 274"/>
                <a:gd name="T22" fmla="*/ 58 w 199"/>
                <a:gd name="T23" fmla="*/ 262 h 274"/>
                <a:gd name="T24" fmla="*/ 99 w 199"/>
                <a:gd name="T25" fmla="*/ 274 h 274"/>
                <a:gd name="T26" fmla="*/ 140 w 199"/>
                <a:gd name="T27" fmla="*/ 262 h 274"/>
                <a:gd name="T28" fmla="*/ 144 w 199"/>
                <a:gd name="T29" fmla="*/ 256 h 274"/>
                <a:gd name="T30" fmla="*/ 144 w 199"/>
                <a:gd name="T31" fmla="*/ 225 h 274"/>
                <a:gd name="T32" fmla="*/ 150 w 199"/>
                <a:gd name="T33" fmla="*/ 199 h 274"/>
                <a:gd name="T34" fmla="*/ 169 w 199"/>
                <a:gd name="T35" fmla="*/ 172 h 274"/>
                <a:gd name="T36" fmla="*/ 175 w 199"/>
                <a:gd name="T37" fmla="*/ 164 h 274"/>
                <a:gd name="T38" fmla="*/ 182 w 199"/>
                <a:gd name="T39" fmla="*/ 154 h 274"/>
                <a:gd name="T40" fmla="*/ 183 w 199"/>
                <a:gd name="T41" fmla="*/ 153 h 274"/>
                <a:gd name="T42" fmla="*/ 186 w 199"/>
                <a:gd name="T43" fmla="*/ 149 h 274"/>
                <a:gd name="T44" fmla="*/ 186 w 199"/>
                <a:gd name="T45" fmla="*/ 148 h 274"/>
                <a:gd name="T46" fmla="*/ 199 w 199"/>
                <a:gd name="T47" fmla="*/ 100 h 274"/>
                <a:gd name="T48" fmla="*/ 99 w 199"/>
                <a:gd name="T49" fmla="*/ 0 h 274"/>
                <a:gd name="T50" fmla="*/ 128 w 199"/>
                <a:gd name="T51" fmla="*/ 251 h 274"/>
                <a:gd name="T52" fmla="*/ 99 w 199"/>
                <a:gd name="T53" fmla="*/ 259 h 274"/>
                <a:gd name="T54" fmla="*/ 70 w 199"/>
                <a:gd name="T55" fmla="*/ 251 h 274"/>
                <a:gd name="T56" fmla="*/ 70 w 199"/>
                <a:gd name="T57" fmla="*/ 233 h 274"/>
                <a:gd name="T58" fmla="*/ 128 w 199"/>
                <a:gd name="T59" fmla="*/ 233 h 274"/>
                <a:gd name="T60" fmla="*/ 128 w 199"/>
                <a:gd name="T61" fmla="*/ 251 h 274"/>
                <a:gd name="T62" fmla="*/ 173 w 199"/>
                <a:gd name="T63" fmla="*/ 140 h 274"/>
                <a:gd name="T64" fmla="*/ 171 w 199"/>
                <a:gd name="T65" fmla="*/ 143 h 274"/>
                <a:gd name="T66" fmla="*/ 163 w 199"/>
                <a:gd name="T67" fmla="*/ 155 h 274"/>
                <a:gd name="T68" fmla="*/ 157 w 199"/>
                <a:gd name="T69" fmla="*/ 162 h 274"/>
                <a:gd name="T70" fmla="*/ 136 w 199"/>
                <a:gd name="T71" fmla="*/ 193 h 274"/>
                <a:gd name="T72" fmla="*/ 129 w 199"/>
                <a:gd name="T73" fmla="*/ 217 h 274"/>
                <a:gd name="T74" fmla="*/ 69 w 199"/>
                <a:gd name="T75" fmla="*/ 217 h 274"/>
                <a:gd name="T76" fmla="*/ 62 w 199"/>
                <a:gd name="T77" fmla="*/ 193 h 274"/>
                <a:gd name="T78" fmla="*/ 41 w 199"/>
                <a:gd name="T79" fmla="*/ 162 h 274"/>
                <a:gd name="T80" fmla="*/ 35 w 199"/>
                <a:gd name="T81" fmla="*/ 155 h 274"/>
                <a:gd name="T82" fmla="*/ 27 w 199"/>
                <a:gd name="T83" fmla="*/ 143 h 274"/>
                <a:gd name="T84" fmla="*/ 26 w 199"/>
                <a:gd name="T85" fmla="*/ 140 h 274"/>
                <a:gd name="T86" fmla="*/ 15 w 199"/>
                <a:gd name="T87" fmla="*/ 100 h 274"/>
                <a:gd name="T88" fmla="*/ 99 w 199"/>
                <a:gd name="T89" fmla="*/ 15 h 274"/>
                <a:gd name="T90" fmla="*/ 183 w 199"/>
                <a:gd name="T91" fmla="*/ 100 h 274"/>
                <a:gd name="T92" fmla="*/ 173 w 199"/>
                <a:gd name="T93" fmla="*/ 14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9" h="274">
                  <a:moveTo>
                    <a:pt x="99" y="0"/>
                  </a:moveTo>
                  <a:cubicBezTo>
                    <a:pt x="44" y="0"/>
                    <a:pt x="0" y="45"/>
                    <a:pt x="0" y="100"/>
                  </a:cubicBezTo>
                  <a:cubicBezTo>
                    <a:pt x="0" y="116"/>
                    <a:pt x="4" y="132"/>
                    <a:pt x="12" y="148"/>
                  </a:cubicBezTo>
                  <a:cubicBezTo>
                    <a:pt x="12" y="148"/>
                    <a:pt x="12" y="148"/>
                    <a:pt x="13" y="149"/>
                  </a:cubicBezTo>
                  <a:cubicBezTo>
                    <a:pt x="13" y="150"/>
                    <a:pt x="14" y="152"/>
                    <a:pt x="15" y="153"/>
                  </a:cubicBezTo>
                  <a:cubicBezTo>
                    <a:pt x="15" y="154"/>
                    <a:pt x="16" y="154"/>
                    <a:pt x="16" y="154"/>
                  </a:cubicBezTo>
                  <a:cubicBezTo>
                    <a:pt x="18" y="157"/>
                    <a:pt x="20" y="161"/>
                    <a:pt x="23" y="164"/>
                  </a:cubicBezTo>
                  <a:cubicBezTo>
                    <a:pt x="25" y="167"/>
                    <a:pt x="27" y="169"/>
                    <a:pt x="29" y="172"/>
                  </a:cubicBezTo>
                  <a:cubicBezTo>
                    <a:pt x="36" y="181"/>
                    <a:pt x="45" y="192"/>
                    <a:pt x="48" y="199"/>
                  </a:cubicBezTo>
                  <a:cubicBezTo>
                    <a:pt x="53" y="213"/>
                    <a:pt x="55" y="223"/>
                    <a:pt x="55" y="225"/>
                  </a:cubicBezTo>
                  <a:cubicBezTo>
                    <a:pt x="55" y="256"/>
                    <a:pt x="55" y="256"/>
                    <a:pt x="55" y="256"/>
                  </a:cubicBezTo>
                  <a:cubicBezTo>
                    <a:pt x="55" y="258"/>
                    <a:pt x="56" y="261"/>
                    <a:pt x="58" y="262"/>
                  </a:cubicBezTo>
                  <a:cubicBezTo>
                    <a:pt x="59" y="263"/>
                    <a:pt x="78" y="274"/>
                    <a:pt x="99" y="274"/>
                  </a:cubicBezTo>
                  <a:cubicBezTo>
                    <a:pt x="120" y="274"/>
                    <a:pt x="139" y="263"/>
                    <a:pt x="140" y="262"/>
                  </a:cubicBezTo>
                  <a:cubicBezTo>
                    <a:pt x="142" y="261"/>
                    <a:pt x="144" y="258"/>
                    <a:pt x="144" y="256"/>
                  </a:cubicBezTo>
                  <a:cubicBezTo>
                    <a:pt x="144" y="225"/>
                    <a:pt x="144" y="225"/>
                    <a:pt x="144" y="225"/>
                  </a:cubicBezTo>
                  <a:cubicBezTo>
                    <a:pt x="144" y="224"/>
                    <a:pt x="145" y="213"/>
                    <a:pt x="150" y="199"/>
                  </a:cubicBezTo>
                  <a:cubicBezTo>
                    <a:pt x="153" y="192"/>
                    <a:pt x="162" y="181"/>
                    <a:pt x="169" y="172"/>
                  </a:cubicBezTo>
                  <a:cubicBezTo>
                    <a:pt x="171" y="169"/>
                    <a:pt x="173" y="167"/>
                    <a:pt x="175" y="164"/>
                  </a:cubicBezTo>
                  <a:cubicBezTo>
                    <a:pt x="178" y="161"/>
                    <a:pt x="180" y="157"/>
                    <a:pt x="182" y="154"/>
                  </a:cubicBezTo>
                  <a:cubicBezTo>
                    <a:pt x="183" y="154"/>
                    <a:pt x="183" y="154"/>
                    <a:pt x="183" y="153"/>
                  </a:cubicBezTo>
                  <a:cubicBezTo>
                    <a:pt x="184" y="152"/>
                    <a:pt x="185" y="150"/>
                    <a:pt x="186" y="149"/>
                  </a:cubicBezTo>
                  <a:cubicBezTo>
                    <a:pt x="186" y="148"/>
                    <a:pt x="186" y="148"/>
                    <a:pt x="186" y="148"/>
                  </a:cubicBezTo>
                  <a:cubicBezTo>
                    <a:pt x="195" y="132"/>
                    <a:pt x="199" y="116"/>
                    <a:pt x="199" y="100"/>
                  </a:cubicBezTo>
                  <a:cubicBezTo>
                    <a:pt x="199" y="45"/>
                    <a:pt x="154" y="0"/>
                    <a:pt x="99" y="0"/>
                  </a:cubicBezTo>
                  <a:close/>
                  <a:moveTo>
                    <a:pt x="128" y="251"/>
                  </a:moveTo>
                  <a:cubicBezTo>
                    <a:pt x="122" y="254"/>
                    <a:pt x="111" y="259"/>
                    <a:pt x="99" y="259"/>
                  </a:cubicBezTo>
                  <a:cubicBezTo>
                    <a:pt x="87" y="259"/>
                    <a:pt x="76" y="254"/>
                    <a:pt x="70" y="251"/>
                  </a:cubicBezTo>
                  <a:cubicBezTo>
                    <a:pt x="70" y="233"/>
                    <a:pt x="70" y="233"/>
                    <a:pt x="70" y="233"/>
                  </a:cubicBezTo>
                  <a:cubicBezTo>
                    <a:pt x="128" y="233"/>
                    <a:pt x="128" y="233"/>
                    <a:pt x="128" y="233"/>
                  </a:cubicBezTo>
                  <a:lnTo>
                    <a:pt x="128" y="251"/>
                  </a:lnTo>
                  <a:close/>
                  <a:moveTo>
                    <a:pt x="173" y="140"/>
                  </a:moveTo>
                  <a:cubicBezTo>
                    <a:pt x="171" y="143"/>
                    <a:pt x="171" y="143"/>
                    <a:pt x="171" y="143"/>
                  </a:cubicBezTo>
                  <a:cubicBezTo>
                    <a:pt x="169" y="146"/>
                    <a:pt x="167" y="150"/>
                    <a:pt x="163" y="155"/>
                  </a:cubicBezTo>
                  <a:cubicBezTo>
                    <a:pt x="161" y="157"/>
                    <a:pt x="159" y="160"/>
                    <a:pt x="157" y="162"/>
                  </a:cubicBezTo>
                  <a:cubicBezTo>
                    <a:pt x="148" y="173"/>
                    <a:pt x="139" y="184"/>
                    <a:pt x="136" y="193"/>
                  </a:cubicBezTo>
                  <a:cubicBezTo>
                    <a:pt x="132" y="203"/>
                    <a:pt x="130" y="212"/>
                    <a:pt x="129" y="217"/>
                  </a:cubicBezTo>
                  <a:cubicBezTo>
                    <a:pt x="69" y="217"/>
                    <a:pt x="69" y="217"/>
                    <a:pt x="69" y="217"/>
                  </a:cubicBezTo>
                  <a:cubicBezTo>
                    <a:pt x="68" y="212"/>
                    <a:pt x="66" y="203"/>
                    <a:pt x="62" y="193"/>
                  </a:cubicBezTo>
                  <a:cubicBezTo>
                    <a:pt x="59" y="184"/>
                    <a:pt x="50" y="173"/>
                    <a:pt x="41" y="162"/>
                  </a:cubicBezTo>
                  <a:cubicBezTo>
                    <a:pt x="39" y="160"/>
                    <a:pt x="37" y="157"/>
                    <a:pt x="35" y="155"/>
                  </a:cubicBezTo>
                  <a:cubicBezTo>
                    <a:pt x="32" y="150"/>
                    <a:pt x="29" y="146"/>
                    <a:pt x="27" y="143"/>
                  </a:cubicBezTo>
                  <a:cubicBezTo>
                    <a:pt x="26" y="140"/>
                    <a:pt x="26" y="140"/>
                    <a:pt x="26" y="140"/>
                  </a:cubicBezTo>
                  <a:cubicBezTo>
                    <a:pt x="18" y="127"/>
                    <a:pt x="15" y="114"/>
                    <a:pt x="15" y="100"/>
                  </a:cubicBezTo>
                  <a:cubicBezTo>
                    <a:pt x="15" y="53"/>
                    <a:pt x="53" y="15"/>
                    <a:pt x="99" y="15"/>
                  </a:cubicBezTo>
                  <a:cubicBezTo>
                    <a:pt x="146" y="15"/>
                    <a:pt x="183" y="53"/>
                    <a:pt x="183" y="100"/>
                  </a:cubicBezTo>
                  <a:cubicBezTo>
                    <a:pt x="183" y="114"/>
                    <a:pt x="180" y="127"/>
                    <a:pt x="173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0" name="Freeform 323">
              <a:extLst>
                <a:ext uri="{FF2B5EF4-FFF2-40B4-BE49-F238E27FC236}">
                  <a16:creationId xmlns:a16="http://schemas.microsoft.com/office/drawing/2014/main" id="{F085B0B4-1160-4EDD-878D-3D6D0D17A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563" y="2108200"/>
              <a:ext cx="49213" cy="155575"/>
            </a:xfrm>
            <a:custGeom>
              <a:avLst/>
              <a:gdLst>
                <a:gd name="T0" fmla="*/ 8 w 16"/>
                <a:gd name="T1" fmla="*/ 52 h 52"/>
                <a:gd name="T2" fmla="*/ 16 w 16"/>
                <a:gd name="T3" fmla="*/ 45 h 52"/>
                <a:gd name="T4" fmla="*/ 16 w 16"/>
                <a:gd name="T5" fmla="*/ 7 h 52"/>
                <a:gd name="T6" fmla="*/ 8 w 16"/>
                <a:gd name="T7" fmla="*/ 0 h 52"/>
                <a:gd name="T8" fmla="*/ 0 w 16"/>
                <a:gd name="T9" fmla="*/ 7 h 52"/>
                <a:gd name="T10" fmla="*/ 0 w 16"/>
                <a:gd name="T11" fmla="*/ 45 h 52"/>
                <a:gd name="T12" fmla="*/ 8 w 16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52">
                  <a:moveTo>
                    <a:pt x="8" y="52"/>
                  </a:moveTo>
                  <a:cubicBezTo>
                    <a:pt x="12" y="52"/>
                    <a:pt x="16" y="49"/>
                    <a:pt x="16" y="45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2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9"/>
                    <a:pt x="4" y="52"/>
                    <a:pt x="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1" name="Freeform 324">
              <a:extLst>
                <a:ext uri="{FF2B5EF4-FFF2-40B4-BE49-F238E27FC236}">
                  <a16:creationId xmlns:a16="http://schemas.microsoft.com/office/drawing/2014/main" id="{28BC1FC7-DD5E-46DC-A09D-1B7E953A7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5" y="2262188"/>
              <a:ext cx="133350" cy="128588"/>
            </a:xfrm>
            <a:custGeom>
              <a:avLst/>
              <a:gdLst>
                <a:gd name="T0" fmla="*/ 30 w 44"/>
                <a:gd name="T1" fmla="*/ 41 h 43"/>
                <a:gd name="T2" fmla="*/ 35 w 44"/>
                <a:gd name="T3" fmla="*/ 43 h 43"/>
                <a:gd name="T4" fmla="*/ 41 w 44"/>
                <a:gd name="T5" fmla="*/ 41 h 43"/>
                <a:gd name="T6" fmla="*/ 41 w 44"/>
                <a:gd name="T7" fmla="*/ 30 h 43"/>
                <a:gd name="T8" fmla="*/ 14 w 44"/>
                <a:gd name="T9" fmla="*/ 3 h 43"/>
                <a:gd name="T10" fmla="*/ 3 w 44"/>
                <a:gd name="T11" fmla="*/ 3 h 43"/>
                <a:gd name="T12" fmla="*/ 3 w 44"/>
                <a:gd name="T13" fmla="*/ 14 h 43"/>
                <a:gd name="T14" fmla="*/ 30 w 44"/>
                <a:gd name="T15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3">
                  <a:moveTo>
                    <a:pt x="30" y="41"/>
                  </a:moveTo>
                  <a:cubicBezTo>
                    <a:pt x="31" y="42"/>
                    <a:pt x="33" y="43"/>
                    <a:pt x="35" y="43"/>
                  </a:cubicBezTo>
                  <a:cubicBezTo>
                    <a:pt x="37" y="43"/>
                    <a:pt x="39" y="42"/>
                    <a:pt x="41" y="41"/>
                  </a:cubicBezTo>
                  <a:cubicBezTo>
                    <a:pt x="44" y="38"/>
                    <a:pt x="44" y="33"/>
                    <a:pt x="41" y="30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ubicBezTo>
                    <a:pt x="0" y="6"/>
                    <a:pt x="0" y="11"/>
                    <a:pt x="3" y="14"/>
                  </a:cubicBezTo>
                  <a:lnTo>
                    <a:pt x="3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325">
              <a:extLst>
                <a:ext uri="{FF2B5EF4-FFF2-40B4-BE49-F238E27FC236}">
                  <a16:creationId xmlns:a16="http://schemas.microsoft.com/office/drawing/2014/main" id="{13F6D2BA-2594-4CC0-9170-38EDEE668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7575" y="2644775"/>
              <a:ext cx="155575" cy="47625"/>
            </a:xfrm>
            <a:custGeom>
              <a:avLst/>
              <a:gdLst>
                <a:gd name="T0" fmla="*/ 45 w 52"/>
                <a:gd name="T1" fmla="*/ 0 h 16"/>
                <a:gd name="T2" fmla="*/ 7 w 52"/>
                <a:gd name="T3" fmla="*/ 0 h 16"/>
                <a:gd name="T4" fmla="*/ 0 w 52"/>
                <a:gd name="T5" fmla="*/ 8 h 16"/>
                <a:gd name="T6" fmla="*/ 7 w 52"/>
                <a:gd name="T7" fmla="*/ 16 h 16"/>
                <a:gd name="T8" fmla="*/ 45 w 52"/>
                <a:gd name="T9" fmla="*/ 16 h 16"/>
                <a:gd name="T10" fmla="*/ 52 w 52"/>
                <a:gd name="T11" fmla="*/ 8 h 16"/>
                <a:gd name="T12" fmla="*/ 45 w 52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6">
                  <a:moveTo>
                    <a:pt x="45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6"/>
                    <a:pt x="7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9" y="16"/>
                    <a:pt x="52" y="12"/>
                    <a:pt x="52" y="8"/>
                  </a:cubicBezTo>
                  <a:cubicBezTo>
                    <a:pt x="52" y="4"/>
                    <a:pt x="49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326">
              <a:extLst>
                <a:ext uri="{FF2B5EF4-FFF2-40B4-BE49-F238E27FC236}">
                  <a16:creationId xmlns:a16="http://schemas.microsoft.com/office/drawing/2014/main" id="{055CC8E8-3636-4A09-8CB9-77D56C235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9975" y="2943225"/>
              <a:ext cx="133350" cy="130175"/>
            </a:xfrm>
            <a:custGeom>
              <a:avLst/>
              <a:gdLst>
                <a:gd name="T0" fmla="*/ 30 w 44"/>
                <a:gd name="T1" fmla="*/ 3 h 43"/>
                <a:gd name="T2" fmla="*/ 3 w 44"/>
                <a:gd name="T3" fmla="*/ 30 h 43"/>
                <a:gd name="T4" fmla="*/ 3 w 44"/>
                <a:gd name="T5" fmla="*/ 41 h 43"/>
                <a:gd name="T6" fmla="*/ 9 w 44"/>
                <a:gd name="T7" fmla="*/ 43 h 43"/>
                <a:gd name="T8" fmla="*/ 14 w 44"/>
                <a:gd name="T9" fmla="*/ 41 h 43"/>
                <a:gd name="T10" fmla="*/ 41 w 44"/>
                <a:gd name="T11" fmla="*/ 14 h 43"/>
                <a:gd name="T12" fmla="*/ 41 w 44"/>
                <a:gd name="T13" fmla="*/ 3 h 43"/>
                <a:gd name="T14" fmla="*/ 30 w 44"/>
                <a:gd name="T15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3">
                  <a:moveTo>
                    <a:pt x="30" y="3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0" y="33"/>
                    <a:pt x="0" y="38"/>
                    <a:pt x="3" y="41"/>
                  </a:cubicBezTo>
                  <a:cubicBezTo>
                    <a:pt x="5" y="42"/>
                    <a:pt x="7" y="43"/>
                    <a:pt x="9" y="43"/>
                  </a:cubicBezTo>
                  <a:cubicBezTo>
                    <a:pt x="11" y="43"/>
                    <a:pt x="13" y="42"/>
                    <a:pt x="14" y="41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4" y="11"/>
                    <a:pt x="44" y="6"/>
                    <a:pt x="41" y="3"/>
                  </a:cubicBezTo>
                  <a:cubicBezTo>
                    <a:pt x="38" y="0"/>
                    <a:pt x="33" y="0"/>
                    <a:pt x="3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327">
              <a:extLst>
                <a:ext uri="{FF2B5EF4-FFF2-40B4-BE49-F238E27FC236}">
                  <a16:creationId xmlns:a16="http://schemas.microsoft.com/office/drawing/2014/main" id="{58160F5C-9445-4AC4-A878-9471985DD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1013" y="2943225"/>
              <a:ext cx="133350" cy="130175"/>
            </a:xfrm>
            <a:custGeom>
              <a:avLst/>
              <a:gdLst>
                <a:gd name="T0" fmla="*/ 14 w 44"/>
                <a:gd name="T1" fmla="*/ 3 h 43"/>
                <a:gd name="T2" fmla="*/ 3 w 44"/>
                <a:gd name="T3" fmla="*/ 3 h 43"/>
                <a:gd name="T4" fmla="*/ 3 w 44"/>
                <a:gd name="T5" fmla="*/ 14 h 43"/>
                <a:gd name="T6" fmla="*/ 30 w 44"/>
                <a:gd name="T7" fmla="*/ 41 h 43"/>
                <a:gd name="T8" fmla="*/ 35 w 44"/>
                <a:gd name="T9" fmla="*/ 43 h 43"/>
                <a:gd name="T10" fmla="*/ 41 w 44"/>
                <a:gd name="T11" fmla="*/ 41 h 43"/>
                <a:gd name="T12" fmla="*/ 41 w 44"/>
                <a:gd name="T13" fmla="*/ 30 h 43"/>
                <a:gd name="T14" fmla="*/ 14 w 44"/>
                <a:gd name="T15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3">
                  <a:moveTo>
                    <a:pt x="14" y="3"/>
                  </a:moveTo>
                  <a:cubicBezTo>
                    <a:pt x="11" y="0"/>
                    <a:pt x="6" y="0"/>
                    <a:pt x="3" y="3"/>
                  </a:cubicBezTo>
                  <a:cubicBezTo>
                    <a:pt x="0" y="6"/>
                    <a:pt x="0" y="11"/>
                    <a:pt x="3" y="14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1" y="42"/>
                    <a:pt x="33" y="43"/>
                    <a:pt x="35" y="43"/>
                  </a:cubicBezTo>
                  <a:cubicBezTo>
                    <a:pt x="37" y="43"/>
                    <a:pt x="39" y="42"/>
                    <a:pt x="41" y="41"/>
                  </a:cubicBezTo>
                  <a:cubicBezTo>
                    <a:pt x="44" y="38"/>
                    <a:pt x="44" y="33"/>
                    <a:pt x="41" y="30"/>
                  </a:cubicBezTo>
                  <a:lnTo>
                    <a:pt x="1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328">
              <a:extLst>
                <a:ext uri="{FF2B5EF4-FFF2-40B4-BE49-F238E27FC236}">
                  <a16:creationId xmlns:a16="http://schemas.microsoft.com/office/drawing/2014/main" id="{E8B3A749-2F1E-41B3-90B8-BED7D765E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8013" y="2644775"/>
              <a:ext cx="160338" cy="47625"/>
            </a:xfrm>
            <a:custGeom>
              <a:avLst/>
              <a:gdLst>
                <a:gd name="T0" fmla="*/ 46 w 53"/>
                <a:gd name="T1" fmla="*/ 0 h 16"/>
                <a:gd name="T2" fmla="*/ 8 w 53"/>
                <a:gd name="T3" fmla="*/ 0 h 16"/>
                <a:gd name="T4" fmla="*/ 0 w 53"/>
                <a:gd name="T5" fmla="*/ 8 h 16"/>
                <a:gd name="T6" fmla="*/ 8 w 53"/>
                <a:gd name="T7" fmla="*/ 16 h 16"/>
                <a:gd name="T8" fmla="*/ 46 w 53"/>
                <a:gd name="T9" fmla="*/ 16 h 16"/>
                <a:gd name="T10" fmla="*/ 53 w 53"/>
                <a:gd name="T11" fmla="*/ 8 h 16"/>
                <a:gd name="T12" fmla="*/ 46 w 5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6">
                  <a:moveTo>
                    <a:pt x="4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0" y="16"/>
                    <a:pt x="53" y="12"/>
                    <a:pt x="53" y="8"/>
                  </a:cubicBezTo>
                  <a:cubicBezTo>
                    <a:pt x="53" y="4"/>
                    <a:pt x="50" y="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329">
              <a:extLst>
                <a:ext uri="{FF2B5EF4-FFF2-40B4-BE49-F238E27FC236}">
                  <a16:creationId xmlns:a16="http://schemas.microsoft.com/office/drawing/2014/main" id="{7939DEC9-AE29-46A1-A1E5-848153FC7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1013" y="2262188"/>
              <a:ext cx="133350" cy="128588"/>
            </a:xfrm>
            <a:custGeom>
              <a:avLst/>
              <a:gdLst>
                <a:gd name="T0" fmla="*/ 9 w 44"/>
                <a:gd name="T1" fmla="*/ 43 h 43"/>
                <a:gd name="T2" fmla="*/ 14 w 44"/>
                <a:gd name="T3" fmla="*/ 41 h 43"/>
                <a:gd name="T4" fmla="*/ 41 w 44"/>
                <a:gd name="T5" fmla="*/ 14 h 43"/>
                <a:gd name="T6" fmla="*/ 41 w 44"/>
                <a:gd name="T7" fmla="*/ 3 h 43"/>
                <a:gd name="T8" fmla="*/ 30 w 44"/>
                <a:gd name="T9" fmla="*/ 3 h 43"/>
                <a:gd name="T10" fmla="*/ 3 w 44"/>
                <a:gd name="T11" fmla="*/ 30 h 43"/>
                <a:gd name="T12" fmla="*/ 3 w 44"/>
                <a:gd name="T13" fmla="*/ 41 h 43"/>
                <a:gd name="T14" fmla="*/ 9 w 44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43">
                  <a:moveTo>
                    <a:pt x="9" y="43"/>
                  </a:moveTo>
                  <a:cubicBezTo>
                    <a:pt x="11" y="43"/>
                    <a:pt x="13" y="42"/>
                    <a:pt x="14" y="41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4" y="11"/>
                    <a:pt x="44" y="6"/>
                    <a:pt x="41" y="3"/>
                  </a:cubicBezTo>
                  <a:cubicBezTo>
                    <a:pt x="38" y="0"/>
                    <a:pt x="33" y="0"/>
                    <a:pt x="30" y="3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33"/>
                    <a:pt x="0" y="38"/>
                    <a:pt x="3" y="41"/>
                  </a:cubicBezTo>
                  <a:cubicBezTo>
                    <a:pt x="5" y="42"/>
                    <a:pt x="7" y="43"/>
                    <a:pt x="9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Rectangle 330">
              <a:extLst>
                <a:ext uri="{FF2B5EF4-FFF2-40B4-BE49-F238E27FC236}">
                  <a16:creationId xmlns:a16="http://schemas.microsoft.com/office/drawing/2014/main" id="{EDF724BE-3FA3-43B8-AAB7-BF43B2C9B0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438" y="2708275"/>
              <a:ext cx="46038" cy="111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Rectangle 331">
              <a:extLst>
                <a:ext uri="{FF2B5EF4-FFF2-40B4-BE49-F238E27FC236}">
                  <a16:creationId xmlns:a16="http://schemas.microsoft.com/office/drawing/2014/main" id="{CF232586-8DAE-47A0-BA5D-1E7E16423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2563" y="2624138"/>
              <a:ext cx="49213" cy="195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Rectangle 332">
              <a:extLst>
                <a:ext uri="{FF2B5EF4-FFF2-40B4-BE49-F238E27FC236}">
                  <a16:creationId xmlns:a16="http://schemas.microsoft.com/office/drawing/2014/main" id="{6ABD7312-4B7E-495A-B602-4F3D717BB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863" y="2517775"/>
              <a:ext cx="46038" cy="301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7CA55A5-6167-4D4A-AE74-7D8F7F187E95}"/>
              </a:ext>
            </a:extLst>
          </p:cNvPr>
          <p:cNvGrpSpPr/>
          <p:nvPr/>
        </p:nvGrpSpPr>
        <p:grpSpPr>
          <a:xfrm>
            <a:off x="3369963" y="4142693"/>
            <a:ext cx="273731" cy="295396"/>
            <a:chOff x="2960688" y="2270125"/>
            <a:chExt cx="822325" cy="887413"/>
          </a:xfrm>
          <a:solidFill>
            <a:schemeClr val="accent4"/>
          </a:solidFill>
        </p:grpSpPr>
        <p:sp>
          <p:nvSpPr>
            <p:cNvPr id="61" name="Freeform 348">
              <a:extLst>
                <a:ext uri="{FF2B5EF4-FFF2-40B4-BE49-F238E27FC236}">
                  <a16:creationId xmlns:a16="http://schemas.microsoft.com/office/drawing/2014/main" id="{983AC495-FD6A-4987-BEA7-8034B82D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075" y="2417763"/>
              <a:ext cx="119063" cy="117475"/>
            </a:xfrm>
            <a:custGeom>
              <a:avLst/>
              <a:gdLst>
                <a:gd name="T0" fmla="*/ 26 w 40"/>
                <a:gd name="T1" fmla="*/ 37 h 39"/>
                <a:gd name="T2" fmla="*/ 32 w 40"/>
                <a:gd name="T3" fmla="*/ 39 h 39"/>
                <a:gd name="T4" fmla="*/ 37 w 40"/>
                <a:gd name="T5" fmla="*/ 37 h 39"/>
                <a:gd name="T6" fmla="*/ 37 w 40"/>
                <a:gd name="T7" fmla="*/ 26 h 39"/>
                <a:gd name="T8" fmla="*/ 14 w 40"/>
                <a:gd name="T9" fmla="*/ 3 h 39"/>
                <a:gd name="T10" fmla="*/ 3 w 40"/>
                <a:gd name="T11" fmla="*/ 3 h 39"/>
                <a:gd name="T12" fmla="*/ 3 w 40"/>
                <a:gd name="T13" fmla="*/ 14 h 39"/>
                <a:gd name="T14" fmla="*/ 26 w 40"/>
                <a:gd name="T15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26" y="37"/>
                  </a:moveTo>
                  <a:cubicBezTo>
                    <a:pt x="28" y="38"/>
                    <a:pt x="30" y="39"/>
                    <a:pt x="32" y="39"/>
                  </a:cubicBezTo>
                  <a:cubicBezTo>
                    <a:pt x="34" y="39"/>
                    <a:pt x="36" y="38"/>
                    <a:pt x="37" y="37"/>
                  </a:cubicBezTo>
                  <a:cubicBezTo>
                    <a:pt x="40" y="34"/>
                    <a:pt x="40" y="29"/>
                    <a:pt x="37" y="26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1" y="0"/>
                    <a:pt x="6" y="0"/>
                    <a:pt x="3" y="3"/>
                  </a:cubicBezTo>
                  <a:cubicBezTo>
                    <a:pt x="0" y="6"/>
                    <a:pt x="0" y="11"/>
                    <a:pt x="3" y="14"/>
                  </a:cubicBezTo>
                  <a:lnTo>
                    <a:pt x="26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349">
              <a:extLst>
                <a:ext uri="{FF2B5EF4-FFF2-40B4-BE49-F238E27FC236}">
                  <a16:creationId xmlns:a16="http://schemas.microsoft.com/office/drawing/2014/main" id="{91B9B35E-44FA-4B64-8C87-4CF0C57E65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0688" y="2270125"/>
              <a:ext cx="822325" cy="887413"/>
            </a:xfrm>
            <a:custGeom>
              <a:avLst/>
              <a:gdLst>
                <a:gd name="T0" fmla="*/ 156 w 273"/>
                <a:gd name="T1" fmla="*/ 44 h 294"/>
                <a:gd name="T2" fmla="*/ 156 w 273"/>
                <a:gd name="T3" fmla="*/ 15 h 294"/>
                <a:gd name="T4" fmla="*/ 186 w 273"/>
                <a:gd name="T5" fmla="*/ 15 h 294"/>
                <a:gd name="T6" fmla="*/ 194 w 273"/>
                <a:gd name="T7" fmla="*/ 8 h 294"/>
                <a:gd name="T8" fmla="*/ 186 w 273"/>
                <a:gd name="T9" fmla="*/ 0 h 294"/>
                <a:gd name="T10" fmla="*/ 110 w 273"/>
                <a:gd name="T11" fmla="*/ 0 h 294"/>
                <a:gd name="T12" fmla="*/ 102 w 273"/>
                <a:gd name="T13" fmla="*/ 8 h 294"/>
                <a:gd name="T14" fmla="*/ 110 w 273"/>
                <a:gd name="T15" fmla="*/ 15 h 294"/>
                <a:gd name="T16" fmla="*/ 140 w 273"/>
                <a:gd name="T17" fmla="*/ 15 h 294"/>
                <a:gd name="T18" fmla="*/ 140 w 273"/>
                <a:gd name="T19" fmla="*/ 44 h 294"/>
                <a:gd name="T20" fmla="*/ 105 w 273"/>
                <a:gd name="T21" fmla="*/ 52 h 294"/>
                <a:gd name="T22" fmla="*/ 105 w 273"/>
                <a:gd name="T23" fmla="*/ 68 h 294"/>
                <a:gd name="T24" fmla="*/ 148 w 273"/>
                <a:gd name="T25" fmla="*/ 59 h 294"/>
                <a:gd name="T26" fmla="*/ 258 w 273"/>
                <a:gd name="T27" fmla="*/ 169 h 294"/>
                <a:gd name="T28" fmla="*/ 148 w 273"/>
                <a:gd name="T29" fmla="*/ 278 h 294"/>
                <a:gd name="T30" fmla="*/ 39 w 273"/>
                <a:gd name="T31" fmla="*/ 169 h 294"/>
                <a:gd name="T32" fmla="*/ 47 w 273"/>
                <a:gd name="T33" fmla="*/ 126 h 294"/>
                <a:gd name="T34" fmla="*/ 77 w 273"/>
                <a:gd name="T35" fmla="*/ 143 h 294"/>
                <a:gd name="T36" fmla="*/ 81 w 273"/>
                <a:gd name="T37" fmla="*/ 144 h 294"/>
                <a:gd name="T38" fmla="*/ 81 w 273"/>
                <a:gd name="T39" fmla="*/ 144 h 294"/>
                <a:gd name="T40" fmla="*/ 89 w 273"/>
                <a:gd name="T41" fmla="*/ 136 h 294"/>
                <a:gd name="T42" fmla="*/ 89 w 273"/>
                <a:gd name="T43" fmla="*/ 135 h 294"/>
                <a:gd name="T44" fmla="*/ 89 w 273"/>
                <a:gd name="T45" fmla="*/ 52 h 294"/>
                <a:gd name="T46" fmla="*/ 85 w 273"/>
                <a:gd name="T47" fmla="*/ 45 h 294"/>
                <a:gd name="T48" fmla="*/ 77 w 273"/>
                <a:gd name="T49" fmla="*/ 45 h 294"/>
                <a:gd name="T50" fmla="*/ 4 w 273"/>
                <a:gd name="T51" fmla="*/ 87 h 294"/>
                <a:gd name="T52" fmla="*/ 0 w 273"/>
                <a:gd name="T53" fmla="*/ 94 h 294"/>
                <a:gd name="T54" fmla="*/ 4 w 273"/>
                <a:gd name="T55" fmla="*/ 101 h 294"/>
                <a:gd name="T56" fmla="*/ 34 w 273"/>
                <a:gd name="T57" fmla="*/ 118 h 294"/>
                <a:gd name="T58" fmla="*/ 23 w 273"/>
                <a:gd name="T59" fmla="*/ 169 h 294"/>
                <a:gd name="T60" fmla="*/ 148 w 273"/>
                <a:gd name="T61" fmla="*/ 294 h 294"/>
                <a:gd name="T62" fmla="*/ 273 w 273"/>
                <a:gd name="T63" fmla="*/ 169 h 294"/>
                <a:gd name="T64" fmla="*/ 156 w 273"/>
                <a:gd name="T65" fmla="*/ 44 h 294"/>
                <a:gd name="T66" fmla="*/ 74 w 273"/>
                <a:gd name="T67" fmla="*/ 65 h 294"/>
                <a:gd name="T68" fmla="*/ 74 w 273"/>
                <a:gd name="T69" fmla="*/ 123 h 294"/>
                <a:gd name="T70" fmla="*/ 23 w 273"/>
                <a:gd name="T71" fmla="*/ 94 h 294"/>
                <a:gd name="T72" fmla="*/ 74 w 273"/>
                <a:gd name="T73" fmla="*/ 6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3" h="294">
                  <a:moveTo>
                    <a:pt x="156" y="44"/>
                  </a:moveTo>
                  <a:cubicBezTo>
                    <a:pt x="156" y="15"/>
                    <a:pt x="156" y="15"/>
                    <a:pt x="156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90" y="15"/>
                    <a:pt x="194" y="12"/>
                    <a:pt x="194" y="8"/>
                  </a:cubicBezTo>
                  <a:cubicBezTo>
                    <a:pt x="194" y="3"/>
                    <a:pt x="190" y="0"/>
                    <a:pt x="186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06" y="0"/>
                    <a:pt x="102" y="3"/>
                    <a:pt x="102" y="8"/>
                  </a:cubicBezTo>
                  <a:cubicBezTo>
                    <a:pt x="102" y="12"/>
                    <a:pt x="106" y="15"/>
                    <a:pt x="110" y="15"/>
                  </a:cubicBezTo>
                  <a:cubicBezTo>
                    <a:pt x="140" y="15"/>
                    <a:pt x="140" y="15"/>
                    <a:pt x="140" y="15"/>
                  </a:cubicBezTo>
                  <a:cubicBezTo>
                    <a:pt x="140" y="44"/>
                    <a:pt x="140" y="44"/>
                    <a:pt x="140" y="44"/>
                  </a:cubicBezTo>
                  <a:cubicBezTo>
                    <a:pt x="128" y="45"/>
                    <a:pt x="116" y="47"/>
                    <a:pt x="105" y="52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18" y="62"/>
                    <a:pt x="133" y="59"/>
                    <a:pt x="148" y="59"/>
                  </a:cubicBezTo>
                  <a:cubicBezTo>
                    <a:pt x="209" y="59"/>
                    <a:pt x="258" y="108"/>
                    <a:pt x="258" y="169"/>
                  </a:cubicBezTo>
                  <a:cubicBezTo>
                    <a:pt x="258" y="229"/>
                    <a:pt x="209" y="278"/>
                    <a:pt x="148" y="278"/>
                  </a:cubicBezTo>
                  <a:cubicBezTo>
                    <a:pt x="88" y="278"/>
                    <a:pt x="39" y="229"/>
                    <a:pt x="39" y="169"/>
                  </a:cubicBezTo>
                  <a:cubicBezTo>
                    <a:pt x="39" y="154"/>
                    <a:pt x="42" y="139"/>
                    <a:pt x="47" y="126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9" y="144"/>
                    <a:pt x="80" y="144"/>
                    <a:pt x="81" y="144"/>
                  </a:cubicBezTo>
                  <a:cubicBezTo>
                    <a:pt x="81" y="144"/>
                    <a:pt x="81" y="144"/>
                    <a:pt x="81" y="144"/>
                  </a:cubicBezTo>
                  <a:cubicBezTo>
                    <a:pt x="86" y="144"/>
                    <a:pt x="89" y="141"/>
                    <a:pt x="89" y="136"/>
                  </a:cubicBezTo>
                  <a:cubicBezTo>
                    <a:pt x="89" y="136"/>
                    <a:pt x="89" y="136"/>
                    <a:pt x="89" y="135"/>
                  </a:cubicBezTo>
                  <a:cubicBezTo>
                    <a:pt x="89" y="52"/>
                    <a:pt x="89" y="52"/>
                    <a:pt x="89" y="52"/>
                  </a:cubicBezTo>
                  <a:cubicBezTo>
                    <a:pt x="89" y="49"/>
                    <a:pt x="87" y="46"/>
                    <a:pt x="85" y="45"/>
                  </a:cubicBezTo>
                  <a:cubicBezTo>
                    <a:pt x="83" y="44"/>
                    <a:pt x="80" y="44"/>
                    <a:pt x="77" y="45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" y="89"/>
                    <a:pt x="0" y="91"/>
                    <a:pt x="0" y="94"/>
                  </a:cubicBezTo>
                  <a:cubicBezTo>
                    <a:pt x="0" y="97"/>
                    <a:pt x="1" y="99"/>
                    <a:pt x="4" y="101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27" y="134"/>
                    <a:pt x="23" y="151"/>
                    <a:pt x="23" y="169"/>
                  </a:cubicBezTo>
                  <a:cubicBezTo>
                    <a:pt x="23" y="238"/>
                    <a:pt x="79" y="294"/>
                    <a:pt x="148" y="294"/>
                  </a:cubicBezTo>
                  <a:cubicBezTo>
                    <a:pt x="217" y="294"/>
                    <a:pt x="273" y="238"/>
                    <a:pt x="273" y="169"/>
                  </a:cubicBezTo>
                  <a:cubicBezTo>
                    <a:pt x="273" y="102"/>
                    <a:pt x="221" y="48"/>
                    <a:pt x="156" y="44"/>
                  </a:cubicBezTo>
                  <a:close/>
                  <a:moveTo>
                    <a:pt x="74" y="65"/>
                  </a:moveTo>
                  <a:cubicBezTo>
                    <a:pt x="74" y="123"/>
                    <a:pt x="74" y="123"/>
                    <a:pt x="74" y="123"/>
                  </a:cubicBezTo>
                  <a:cubicBezTo>
                    <a:pt x="23" y="94"/>
                    <a:pt x="23" y="94"/>
                    <a:pt x="23" y="94"/>
                  </a:cubicBezTo>
                  <a:lnTo>
                    <a:pt x="74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350">
              <a:extLst>
                <a:ext uri="{FF2B5EF4-FFF2-40B4-BE49-F238E27FC236}">
                  <a16:creationId xmlns:a16="http://schemas.microsoft.com/office/drawing/2014/main" id="{F9131D22-B7D6-4918-8D6A-C831F118F5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2638" y="2554288"/>
              <a:ext cx="179388" cy="311150"/>
            </a:xfrm>
            <a:custGeom>
              <a:avLst/>
              <a:gdLst>
                <a:gd name="T0" fmla="*/ 54 w 60"/>
                <a:gd name="T1" fmla="*/ 1 h 103"/>
                <a:gd name="T2" fmla="*/ 44 w 60"/>
                <a:gd name="T3" fmla="*/ 6 h 103"/>
                <a:gd name="T4" fmla="*/ 29 w 60"/>
                <a:gd name="T5" fmla="*/ 47 h 103"/>
                <a:gd name="T6" fmla="*/ 28 w 60"/>
                <a:gd name="T7" fmla="*/ 47 h 103"/>
                <a:gd name="T8" fmla="*/ 0 w 60"/>
                <a:gd name="T9" fmla="*/ 75 h 103"/>
                <a:gd name="T10" fmla="*/ 28 w 60"/>
                <a:gd name="T11" fmla="*/ 103 h 103"/>
                <a:gd name="T12" fmla="*/ 56 w 60"/>
                <a:gd name="T13" fmla="*/ 75 h 103"/>
                <a:gd name="T14" fmla="*/ 44 w 60"/>
                <a:gd name="T15" fmla="*/ 52 h 103"/>
                <a:gd name="T16" fmla="*/ 59 w 60"/>
                <a:gd name="T17" fmla="*/ 11 h 103"/>
                <a:gd name="T18" fmla="*/ 54 w 60"/>
                <a:gd name="T19" fmla="*/ 1 h 103"/>
                <a:gd name="T20" fmla="*/ 28 w 60"/>
                <a:gd name="T21" fmla="*/ 88 h 103"/>
                <a:gd name="T22" fmla="*/ 15 w 60"/>
                <a:gd name="T23" fmla="*/ 75 h 103"/>
                <a:gd name="T24" fmla="*/ 28 w 60"/>
                <a:gd name="T25" fmla="*/ 62 h 103"/>
                <a:gd name="T26" fmla="*/ 41 w 60"/>
                <a:gd name="T27" fmla="*/ 75 h 103"/>
                <a:gd name="T28" fmla="*/ 28 w 60"/>
                <a:gd name="T29" fmla="*/ 8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103">
                  <a:moveTo>
                    <a:pt x="54" y="1"/>
                  </a:moveTo>
                  <a:cubicBezTo>
                    <a:pt x="50" y="0"/>
                    <a:pt x="45" y="2"/>
                    <a:pt x="44" y="6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47"/>
                    <a:pt x="28" y="47"/>
                    <a:pt x="28" y="47"/>
                  </a:cubicBezTo>
                  <a:cubicBezTo>
                    <a:pt x="12" y="47"/>
                    <a:pt x="0" y="59"/>
                    <a:pt x="0" y="75"/>
                  </a:cubicBezTo>
                  <a:cubicBezTo>
                    <a:pt x="0" y="90"/>
                    <a:pt x="12" y="103"/>
                    <a:pt x="28" y="103"/>
                  </a:cubicBezTo>
                  <a:cubicBezTo>
                    <a:pt x="43" y="103"/>
                    <a:pt x="56" y="90"/>
                    <a:pt x="56" y="75"/>
                  </a:cubicBezTo>
                  <a:cubicBezTo>
                    <a:pt x="56" y="65"/>
                    <a:pt x="51" y="57"/>
                    <a:pt x="44" y="52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0" y="7"/>
                    <a:pt x="58" y="3"/>
                    <a:pt x="54" y="1"/>
                  </a:cubicBezTo>
                  <a:close/>
                  <a:moveTo>
                    <a:pt x="28" y="88"/>
                  </a:moveTo>
                  <a:cubicBezTo>
                    <a:pt x="21" y="88"/>
                    <a:pt x="15" y="82"/>
                    <a:pt x="15" y="75"/>
                  </a:cubicBezTo>
                  <a:cubicBezTo>
                    <a:pt x="15" y="68"/>
                    <a:pt x="21" y="62"/>
                    <a:pt x="28" y="62"/>
                  </a:cubicBezTo>
                  <a:cubicBezTo>
                    <a:pt x="35" y="62"/>
                    <a:pt x="41" y="68"/>
                    <a:pt x="41" y="75"/>
                  </a:cubicBezTo>
                  <a:cubicBezTo>
                    <a:pt x="41" y="82"/>
                    <a:pt x="35" y="88"/>
                    <a:pt x="28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E11AE97-7CF7-40B7-A8F1-C7CB53782691}"/>
              </a:ext>
            </a:extLst>
          </p:cNvPr>
          <p:cNvGrpSpPr/>
          <p:nvPr/>
        </p:nvGrpSpPr>
        <p:grpSpPr>
          <a:xfrm>
            <a:off x="10700303" y="1830499"/>
            <a:ext cx="295434" cy="360022"/>
            <a:chOff x="7713663" y="2195513"/>
            <a:chExt cx="784225" cy="955675"/>
          </a:xfrm>
          <a:solidFill>
            <a:schemeClr val="accent1"/>
          </a:solidFill>
        </p:grpSpPr>
        <p:sp>
          <p:nvSpPr>
            <p:cNvPr id="65" name="Freeform 355">
              <a:extLst>
                <a:ext uri="{FF2B5EF4-FFF2-40B4-BE49-F238E27FC236}">
                  <a16:creationId xmlns:a16="http://schemas.microsoft.com/office/drawing/2014/main" id="{2DBBE642-DEDF-41FA-B559-1F60489741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3663" y="2809875"/>
              <a:ext cx="784225" cy="341313"/>
            </a:xfrm>
            <a:custGeom>
              <a:avLst/>
              <a:gdLst>
                <a:gd name="T0" fmla="*/ 217 w 260"/>
                <a:gd name="T1" fmla="*/ 0 h 113"/>
                <a:gd name="T2" fmla="*/ 215 w 260"/>
                <a:gd name="T3" fmla="*/ 0 h 113"/>
                <a:gd name="T4" fmla="*/ 167 w 260"/>
                <a:gd name="T5" fmla="*/ 0 h 113"/>
                <a:gd name="T6" fmla="*/ 161 w 260"/>
                <a:gd name="T7" fmla="*/ 4 h 113"/>
                <a:gd name="T8" fmla="*/ 130 w 260"/>
                <a:gd name="T9" fmla="*/ 49 h 113"/>
                <a:gd name="T10" fmla="*/ 99 w 260"/>
                <a:gd name="T11" fmla="*/ 4 h 113"/>
                <a:gd name="T12" fmla="*/ 93 w 260"/>
                <a:gd name="T13" fmla="*/ 0 h 113"/>
                <a:gd name="T14" fmla="*/ 45 w 260"/>
                <a:gd name="T15" fmla="*/ 0 h 113"/>
                <a:gd name="T16" fmla="*/ 44 w 260"/>
                <a:gd name="T17" fmla="*/ 0 h 113"/>
                <a:gd name="T18" fmla="*/ 0 w 260"/>
                <a:gd name="T19" fmla="*/ 49 h 113"/>
                <a:gd name="T20" fmla="*/ 0 w 260"/>
                <a:gd name="T21" fmla="*/ 105 h 113"/>
                <a:gd name="T22" fmla="*/ 8 w 260"/>
                <a:gd name="T23" fmla="*/ 113 h 113"/>
                <a:gd name="T24" fmla="*/ 252 w 260"/>
                <a:gd name="T25" fmla="*/ 113 h 113"/>
                <a:gd name="T26" fmla="*/ 260 w 260"/>
                <a:gd name="T27" fmla="*/ 105 h 113"/>
                <a:gd name="T28" fmla="*/ 260 w 260"/>
                <a:gd name="T29" fmla="*/ 49 h 113"/>
                <a:gd name="T30" fmla="*/ 217 w 260"/>
                <a:gd name="T31" fmla="*/ 0 h 113"/>
                <a:gd name="T32" fmla="*/ 244 w 260"/>
                <a:gd name="T33" fmla="*/ 98 h 113"/>
                <a:gd name="T34" fmla="*/ 16 w 260"/>
                <a:gd name="T35" fmla="*/ 98 h 113"/>
                <a:gd name="T36" fmla="*/ 16 w 260"/>
                <a:gd name="T37" fmla="*/ 49 h 113"/>
                <a:gd name="T38" fmla="*/ 45 w 260"/>
                <a:gd name="T39" fmla="*/ 16 h 113"/>
                <a:gd name="T40" fmla="*/ 46 w 260"/>
                <a:gd name="T41" fmla="*/ 16 h 113"/>
                <a:gd name="T42" fmla="*/ 89 w 260"/>
                <a:gd name="T43" fmla="*/ 16 h 113"/>
                <a:gd name="T44" fmla="*/ 124 w 260"/>
                <a:gd name="T45" fmla="*/ 67 h 113"/>
                <a:gd name="T46" fmla="*/ 130 w 260"/>
                <a:gd name="T47" fmla="*/ 70 h 113"/>
                <a:gd name="T48" fmla="*/ 136 w 260"/>
                <a:gd name="T49" fmla="*/ 67 h 113"/>
                <a:gd name="T50" fmla="*/ 171 w 260"/>
                <a:gd name="T51" fmla="*/ 16 h 113"/>
                <a:gd name="T52" fmla="*/ 214 w 260"/>
                <a:gd name="T53" fmla="*/ 16 h 113"/>
                <a:gd name="T54" fmla="*/ 215 w 260"/>
                <a:gd name="T55" fmla="*/ 16 h 113"/>
                <a:gd name="T56" fmla="*/ 244 w 260"/>
                <a:gd name="T57" fmla="*/ 49 h 113"/>
                <a:gd name="T58" fmla="*/ 244 w 260"/>
                <a:gd name="T59" fmla="*/ 9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0" h="113">
                  <a:moveTo>
                    <a:pt x="217" y="0"/>
                  </a:moveTo>
                  <a:cubicBezTo>
                    <a:pt x="216" y="0"/>
                    <a:pt x="216" y="0"/>
                    <a:pt x="215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64" y="0"/>
                    <a:pt x="162" y="1"/>
                    <a:pt x="161" y="4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98" y="1"/>
                    <a:pt x="96" y="0"/>
                    <a:pt x="9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20" y="1"/>
                    <a:pt x="0" y="23"/>
                    <a:pt x="0" y="49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9"/>
                    <a:pt x="4" y="113"/>
                    <a:pt x="8" y="113"/>
                  </a:cubicBezTo>
                  <a:cubicBezTo>
                    <a:pt x="252" y="113"/>
                    <a:pt x="252" y="113"/>
                    <a:pt x="252" y="113"/>
                  </a:cubicBezTo>
                  <a:cubicBezTo>
                    <a:pt x="256" y="113"/>
                    <a:pt x="260" y="109"/>
                    <a:pt x="260" y="105"/>
                  </a:cubicBezTo>
                  <a:cubicBezTo>
                    <a:pt x="260" y="49"/>
                    <a:pt x="260" y="49"/>
                    <a:pt x="260" y="49"/>
                  </a:cubicBezTo>
                  <a:cubicBezTo>
                    <a:pt x="260" y="23"/>
                    <a:pt x="240" y="1"/>
                    <a:pt x="217" y="0"/>
                  </a:cubicBezTo>
                  <a:close/>
                  <a:moveTo>
                    <a:pt x="244" y="98"/>
                  </a:moveTo>
                  <a:cubicBezTo>
                    <a:pt x="16" y="98"/>
                    <a:pt x="16" y="98"/>
                    <a:pt x="16" y="9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31"/>
                    <a:pt x="29" y="16"/>
                    <a:pt x="45" y="16"/>
                  </a:cubicBezTo>
                  <a:cubicBezTo>
                    <a:pt x="45" y="16"/>
                    <a:pt x="45" y="16"/>
                    <a:pt x="46" y="16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124" y="67"/>
                    <a:pt x="124" y="67"/>
                    <a:pt x="124" y="67"/>
                  </a:cubicBezTo>
                  <a:cubicBezTo>
                    <a:pt x="125" y="69"/>
                    <a:pt x="127" y="70"/>
                    <a:pt x="130" y="70"/>
                  </a:cubicBezTo>
                  <a:cubicBezTo>
                    <a:pt x="133" y="70"/>
                    <a:pt x="135" y="69"/>
                    <a:pt x="136" y="67"/>
                  </a:cubicBezTo>
                  <a:cubicBezTo>
                    <a:pt x="171" y="16"/>
                    <a:pt x="171" y="16"/>
                    <a:pt x="171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31" y="16"/>
                    <a:pt x="244" y="31"/>
                    <a:pt x="244" y="49"/>
                  </a:cubicBezTo>
                  <a:lnTo>
                    <a:pt x="244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356">
              <a:extLst>
                <a:ext uri="{FF2B5EF4-FFF2-40B4-BE49-F238E27FC236}">
                  <a16:creationId xmlns:a16="http://schemas.microsoft.com/office/drawing/2014/main" id="{143DDC7B-7193-4D60-97D2-1C16E2016B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0975" y="2195513"/>
              <a:ext cx="609600" cy="609600"/>
            </a:xfrm>
            <a:custGeom>
              <a:avLst/>
              <a:gdLst>
                <a:gd name="T0" fmla="*/ 26 w 202"/>
                <a:gd name="T1" fmla="*/ 126 h 202"/>
                <a:gd name="T2" fmla="*/ 20 w 202"/>
                <a:gd name="T3" fmla="*/ 153 h 202"/>
                <a:gd name="T4" fmla="*/ 40 w 202"/>
                <a:gd name="T5" fmla="*/ 181 h 202"/>
                <a:gd name="T6" fmla="*/ 66 w 202"/>
                <a:gd name="T7" fmla="*/ 171 h 202"/>
                <a:gd name="T8" fmla="*/ 81 w 202"/>
                <a:gd name="T9" fmla="*/ 195 h 202"/>
                <a:gd name="T10" fmla="*/ 101 w 202"/>
                <a:gd name="T11" fmla="*/ 202 h 202"/>
                <a:gd name="T12" fmla="*/ 121 w 202"/>
                <a:gd name="T13" fmla="*/ 195 h 202"/>
                <a:gd name="T14" fmla="*/ 137 w 202"/>
                <a:gd name="T15" fmla="*/ 171 h 202"/>
                <a:gd name="T16" fmla="*/ 162 w 202"/>
                <a:gd name="T17" fmla="*/ 181 h 202"/>
                <a:gd name="T18" fmla="*/ 182 w 202"/>
                <a:gd name="T19" fmla="*/ 153 h 202"/>
                <a:gd name="T20" fmla="*/ 176 w 202"/>
                <a:gd name="T21" fmla="*/ 126 h 202"/>
                <a:gd name="T22" fmla="*/ 201 w 202"/>
                <a:gd name="T23" fmla="*/ 115 h 202"/>
                <a:gd name="T24" fmla="*/ 201 w 202"/>
                <a:gd name="T25" fmla="*/ 87 h 202"/>
                <a:gd name="T26" fmla="*/ 176 w 202"/>
                <a:gd name="T27" fmla="*/ 76 h 202"/>
                <a:gd name="T28" fmla="*/ 182 w 202"/>
                <a:gd name="T29" fmla="*/ 49 h 202"/>
                <a:gd name="T30" fmla="*/ 162 w 202"/>
                <a:gd name="T31" fmla="*/ 21 h 202"/>
                <a:gd name="T32" fmla="*/ 137 w 202"/>
                <a:gd name="T33" fmla="*/ 31 h 202"/>
                <a:gd name="T34" fmla="*/ 121 w 202"/>
                <a:gd name="T35" fmla="*/ 7 h 202"/>
                <a:gd name="T36" fmla="*/ 87 w 202"/>
                <a:gd name="T37" fmla="*/ 1 h 202"/>
                <a:gd name="T38" fmla="*/ 76 w 202"/>
                <a:gd name="T39" fmla="*/ 26 h 202"/>
                <a:gd name="T40" fmla="*/ 49 w 202"/>
                <a:gd name="T41" fmla="*/ 20 h 202"/>
                <a:gd name="T42" fmla="*/ 21 w 202"/>
                <a:gd name="T43" fmla="*/ 40 h 202"/>
                <a:gd name="T44" fmla="*/ 31 w 202"/>
                <a:gd name="T45" fmla="*/ 66 h 202"/>
                <a:gd name="T46" fmla="*/ 7 w 202"/>
                <a:gd name="T47" fmla="*/ 81 h 202"/>
                <a:gd name="T48" fmla="*/ 0 w 202"/>
                <a:gd name="T49" fmla="*/ 101 h 202"/>
                <a:gd name="T50" fmla="*/ 7 w 202"/>
                <a:gd name="T51" fmla="*/ 121 h 202"/>
                <a:gd name="T52" fmla="*/ 34 w 202"/>
                <a:gd name="T53" fmla="*/ 90 h 202"/>
                <a:gd name="T54" fmla="*/ 46 w 202"/>
                <a:gd name="T55" fmla="*/ 69 h 202"/>
                <a:gd name="T56" fmla="*/ 36 w 202"/>
                <a:gd name="T57" fmla="*/ 46 h 202"/>
                <a:gd name="T58" fmla="*/ 61 w 202"/>
                <a:gd name="T59" fmla="*/ 46 h 202"/>
                <a:gd name="T60" fmla="*/ 85 w 202"/>
                <a:gd name="T61" fmla="*/ 40 h 202"/>
                <a:gd name="T62" fmla="*/ 94 w 202"/>
                <a:gd name="T63" fmla="*/ 16 h 202"/>
                <a:gd name="T64" fmla="*/ 112 w 202"/>
                <a:gd name="T65" fmla="*/ 34 h 202"/>
                <a:gd name="T66" fmla="*/ 133 w 202"/>
                <a:gd name="T67" fmla="*/ 46 h 202"/>
                <a:gd name="T68" fmla="*/ 156 w 202"/>
                <a:gd name="T69" fmla="*/ 36 h 202"/>
                <a:gd name="T70" fmla="*/ 156 w 202"/>
                <a:gd name="T71" fmla="*/ 61 h 202"/>
                <a:gd name="T72" fmla="*/ 162 w 202"/>
                <a:gd name="T73" fmla="*/ 85 h 202"/>
                <a:gd name="T74" fmla="*/ 186 w 202"/>
                <a:gd name="T75" fmla="*/ 95 h 202"/>
                <a:gd name="T76" fmla="*/ 186 w 202"/>
                <a:gd name="T77" fmla="*/ 108 h 202"/>
                <a:gd name="T78" fmla="*/ 162 w 202"/>
                <a:gd name="T79" fmla="*/ 117 h 202"/>
                <a:gd name="T80" fmla="*/ 156 w 202"/>
                <a:gd name="T81" fmla="*/ 141 h 202"/>
                <a:gd name="T82" fmla="*/ 156 w 202"/>
                <a:gd name="T83" fmla="*/ 166 h 202"/>
                <a:gd name="T84" fmla="*/ 133 w 202"/>
                <a:gd name="T85" fmla="*/ 156 h 202"/>
                <a:gd name="T86" fmla="*/ 112 w 202"/>
                <a:gd name="T87" fmla="*/ 168 h 202"/>
                <a:gd name="T88" fmla="*/ 94 w 202"/>
                <a:gd name="T89" fmla="*/ 186 h 202"/>
                <a:gd name="T90" fmla="*/ 85 w 202"/>
                <a:gd name="T91" fmla="*/ 162 h 202"/>
                <a:gd name="T92" fmla="*/ 61 w 202"/>
                <a:gd name="T93" fmla="*/ 156 h 202"/>
                <a:gd name="T94" fmla="*/ 36 w 202"/>
                <a:gd name="T95" fmla="*/ 157 h 202"/>
                <a:gd name="T96" fmla="*/ 46 w 202"/>
                <a:gd name="T97" fmla="*/ 133 h 202"/>
                <a:gd name="T98" fmla="*/ 34 w 202"/>
                <a:gd name="T99" fmla="*/ 112 h 202"/>
                <a:gd name="T100" fmla="*/ 16 w 202"/>
                <a:gd name="T101" fmla="*/ 10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2" h="202">
                  <a:moveTo>
                    <a:pt x="7" y="121"/>
                  </a:moveTo>
                  <a:cubicBezTo>
                    <a:pt x="26" y="126"/>
                    <a:pt x="26" y="126"/>
                    <a:pt x="26" y="126"/>
                  </a:cubicBezTo>
                  <a:cubicBezTo>
                    <a:pt x="27" y="129"/>
                    <a:pt x="29" y="133"/>
                    <a:pt x="31" y="137"/>
                  </a:cubicBezTo>
                  <a:cubicBezTo>
                    <a:pt x="20" y="153"/>
                    <a:pt x="20" y="153"/>
                    <a:pt x="20" y="153"/>
                  </a:cubicBezTo>
                  <a:cubicBezTo>
                    <a:pt x="19" y="156"/>
                    <a:pt x="19" y="159"/>
                    <a:pt x="21" y="162"/>
                  </a:cubicBezTo>
                  <a:cubicBezTo>
                    <a:pt x="26" y="169"/>
                    <a:pt x="33" y="176"/>
                    <a:pt x="40" y="181"/>
                  </a:cubicBezTo>
                  <a:cubicBezTo>
                    <a:pt x="43" y="183"/>
                    <a:pt x="46" y="184"/>
                    <a:pt x="49" y="182"/>
                  </a:cubicBezTo>
                  <a:cubicBezTo>
                    <a:pt x="66" y="171"/>
                    <a:pt x="66" y="171"/>
                    <a:pt x="66" y="171"/>
                  </a:cubicBezTo>
                  <a:cubicBezTo>
                    <a:pt x="69" y="173"/>
                    <a:pt x="73" y="175"/>
                    <a:pt x="76" y="176"/>
                  </a:cubicBezTo>
                  <a:cubicBezTo>
                    <a:pt x="81" y="195"/>
                    <a:pt x="81" y="195"/>
                    <a:pt x="81" y="195"/>
                  </a:cubicBezTo>
                  <a:cubicBezTo>
                    <a:pt x="81" y="198"/>
                    <a:pt x="84" y="200"/>
                    <a:pt x="87" y="201"/>
                  </a:cubicBezTo>
                  <a:cubicBezTo>
                    <a:pt x="92" y="201"/>
                    <a:pt x="96" y="202"/>
                    <a:pt x="101" y="202"/>
                  </a:cubicBezTo>
                  <a:cubicBezTo>
                    <a:pt x="106" y="202"/>
                    <a:pt x="110" y="201"/>
                    <a:pt x="115" y="201"/>
                  </a:cubicBezTo>
                  <a:cubicBezTo>
                    <a:pt x="118" y="200"/>
                    <a:pt x="121" y="198"/>
                    <a:pt x="121" y="195"/>
                  </a:cubicBezTo>
                  <a:cubicBezTo>
                    <a:pt x="126" y="176"/>
                    <a:pt x="126" y="176"/>
                    <a:pt x="126" y="176"/>
                  </a:cubicBezTo>
                  <a:cubicBezTo>
                    <a:pt x="129" y="175"/>
                    <a:pt x="133" y="173"/>
                    <a:pt x="137" y="171"/>
                  </a:cubicBezTo>
                  <a:cubicBezTo>
                    <a:pt x="153" y="182"/>
                    <a:pt x="153" y="182"/>
                    <a:pt x="153" y="182"/>
                  </a:cubicBezTo>
                  <a:cubicBezTo>
                    <a:pt x="156" y="184"/>
                    <a:pt x="159" y="183"/>
                    <a:pt x="162" y="181"/>
                  </a:cubicBezTo>
                  <a:cubicBezTo>
                    <a:pt x="169" y="176"/>
                    <a:pt x="176" y="169"/>
                    <a:pt x="181" y="162"/>
                  </a:cubicBezTo>
                  <a:cubicBezTo>
                    <a:pt x="183" y="159"/>
                    <a:pt x="183" y="156"/>
                    <a:pt x="182" y="153"/>
                  </a:cubicBezTo>
                  <a:cubicBezTo>
                    <a:pt x="171" y="137"/>
                    <a:pt x="171" y="137"/>
                    <a:pt x="171" y="137"/>
                  </a:cubicBezTo>
                  <a:cubicBezTo>
                    <a:pt x="173" y="133"/>
                    <a:pt x="175" y="129"/>
                    <a:pt x="176" y="126"/>
                  </a:cubicBezTo>
                  <a:cubicBezTo>
                    <a:pt x="195" y="121"/>
                    <a:pt x="195" y="121"/>
                    <a:pt x="195" y="121"/>
                  </a:cubicBezTo>
                  <a:cubicBezTo>
                    <a:pt x="198" y="121"/>
                    <a:pt x="200" y="118"/>
                    <a:pt x="201" y="115"/>
                  </a:cubicBezTo>
                  <a:cubicBezTo>
                    <a:pt x="201" y="110"/>
                    <a:pt x="202" y="106"/>
                    <a:pt x="202" y="101"/>
                  </a:cubicBezTo>
                  <a:cubicBezTo>
                    <a:pt x="202" y="97"/>
                    <a:pt x="201" y="92"/>
                    <a:pt x="201" y="87"/>
                  </a:cubicBezTo>
                  <a:cubicBezTo>
                    <a:pt x="200" y="84"/>
                    <a:pt x="198" y="81"/>
                    <a:pt x="195" y="81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5" y="73"/>
                    <a:pt x="173" y="69"/>
                    <a:pt x="171" y="66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3" y="47"/>
                    <a:pt x="183" y="43"/>
                    <a:pt x="181" y="40"/>
                  </a:cubicBezTo>
                  <a:cubicBezTo>
                    <a:pt x="176" y="33"/>
                    <a:pt x="169" y="26"/>
                    <a:pt x="162" y="21"/>
                  </a:cubicBezTo>
                  <a:cubicBezTo>
                    <a:pt x="159" y="19"/>
                    <a:pt x="156" y="19"/>
                    <a:pt x="153" y="20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3" y="29"/>
                    <a:pt x="129" y="27"/>
                    <a:pt x="126" y="26"/>
                  </a:cubicBezTo>
                  <a:cubicBezTo>
                    <a:pt x="121" y="7"/>
                    <a:pt x="121" y="7"/>
                    <a:pt x="121" y="7"/>
                  </a:cubicBezTo>
                  <a:cubicBezTo>
                    <a:pt x="121" y="4"/>
                    <a:pt x="118" y="2"/>
                    <a:pt x="115" y="1"/>
                  </a:cubicBezTo>
                  <a:cubicBezTo>
                    <a:pt x="106" y="0"/>
                    <a:pt x="97" y="0"/>
                    <a:pt x="87" y="1"/>
                  </a:cubicBezTo>
                  <a:cubicBezTo>
                    <a:pt x="84" y="2"/>
                    <a:pt x="81" y="4"/>
                    <a:pt x="81" y="7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3" y="27"/>
                    <a:pt x="69" y="29"/>
                    <a:pt x="66" y="31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6" y="19"/>
                    <a:pt x="43" y="19"/>
                    <a:pt x="40" y="21"/>
                  </a:cubicBezTo>
                  <a:cubicBezTo>
                    <a:pt x="33" y="26"/>
                    <a:pt x="26" y="33"/>
                    <a:pt x="21" y="40"/>
                  </a:cubicBezTo>
                  <a:cubicBezTo>
                    <a:pt x="19" y="43"/>
                    <a:pt x="19" y="47"/>
                    <a:pt x="20" y="49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29" y="69"/>
                    <a:pt x="27" y="73"/>
                    <a:pt x="26" y="76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4" y="81"/>
                    <a:pt x="2" y="84"/>
                    <a:pt x="1" y="87"/>
                  </a:cubicBezTo>
                  <a:cubicBezTo>
                    <a:pt x="1" y="92"/>
                    <a:pt x="0" y="97"/>
                    <a:pt x="0" y="101"/>
                  </a:cubicBezTo>
                  <a:cubicBezTo>
                    <a:pt x="0" y="106"/>
                    <a:pt x="1" y="110"/>
                    <a:pt x="1" y="115"/>
                  </a:cubicBezTo>
                  <a:cubicBezTo>
                    <a:pt x="2" y="118"/>
                    <a:pt x="4" y="121"/>
                    <a:pt x="7" y="121"/>
                  </a:cubicBezTo>
                  <a:close/>
                  <a:moveTo>
                    <a:pt x="16" y="95"/>
                  </a:moveTo>
                  <a:cubicBezTo>
                    <a:pt x="34" y="90"/>
                    <a:pt x="34" y="90"/>
                    <a:pt x="34" y="90"/>
                  </a:cubicBezTo>
                  <a:cubicBezTo>
                    <a:pt x="37" y="90"/>
                    <a:pt x="39" y="88"/>
                    <a:pt x="40" y="85"/>
                  </a:cubicBezTo>
                  <a:cubicBezTo>
                    <a:pt x="41" y="79"/>
                    <a:pt x="43" y="74"/>
                    <a:pt x="46" y="69"/>
                  </a:cubicBezTo>
                  <a:cubicBezTo>
                    <a:pt x="48" y="67"/>
                    <a:pt x="48" y="64"/>
                    <a:pt x="46" y="61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9" y="42"/>
                    <a:pt x="42" y="39"/>
                    <a:pt x="46" y="36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4" y="48"/>
                    <a:pt x="67" y="48"/>
                    <a:pt x="69" y="46"/>
                  </a:cubicBezTo>
                  <a:cubicBezTo>
                    <a:pt x="74" y="43"/>
                    <a:pt x="79" y="41"/>
                    <a:pt x="85" y="40"/>
                  </a:cubicBezTo>
                  <a:cubicBezTo>
                    <a:pt x="88" y="39"/>
                    <a:pt x="90" y="37"/>
                    <a:pt x="90" y="34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9" y="16"/>
                    <a:pt x="103" y="16"/>
                    <a:pt x="108" y="16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2" y="37"/>
                    <a:pt x="114" y="39"/>
                    <a:pt x="117" y="40"/>
                  </a:cubicBezTo>
                  <a:cubicBezTo>
                    <a:pt x="123" y="41"/>
                    <a:pt x="128" y="43"/>
                    <a:pt x="133" y="46"/>
                  </a:cubicBezTo>
                  <a:cubicBezTo>
                    <a:pt x="135" y="48"/>
                    <a:pt x="139" y="48"/>
                    <a:pt x="141" y="4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60" y="39"/>
                    <a:pt x="163" y="42"/>
                    <a:pt x="166" y="46"/>
                  </a:cubicBezTo>
                  <a:cubicBezTo>
                    <a:pt x="156" y="61"/>
                    <a:pt x="156" y="61"/>
                    <a:pt x="156" y="61"/>
                  </a:cubicBezTo>
                  <a:cubicBezTo>
                    <a:pt x="154" y="64"/>
                    <a:pt x="154" y="67"/>
                    <a:pt x="156" y="69"/>
                  </a:cubicBezTo>
                  <a:cubicBezTo>
                    <a:pt x="159" y="74"/>
                    <a:pt x="161" y="79"/>
                    <a:pt x="162" y="85"/>
                  </a:cubicBezTo>
                  <a:cubicBezTo>
                    <a:pt x="163" y="88"/>
                    <a:pt x="165" y="90"/>
                    <a:pt x="168" y="90"/>
                  </a:cubicBezTo>
                  <a:cubicBezTo>
                    <a:pt x="186" y="95"/>
                    <a:pt x="186" y="95"/>
                    <a:pt x="186" y="95"/>
                  </a:cubicBezTo>
                  <a:cubicBezTo>
                    <a:pt x="186" y="97"/>
                    <a:pt x="186" y="99"/>
                    <a:pt x="186" y="101"/>
                  </a:cubicBezTo>
                  <a:cubicBezTo>
                    <a:pt x="186" y="103"/>
                    <a:pt x="186" y="105"/>
                    <a:pt x="186" y="108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5" y="112"/>
                    <a:pt x="163" y="115"/>
                    <a:pt x="162" y="117"/>
                  </a:cubicBezTo>
                  <a:cubicBezTo>
                    <a:pt x="161" y="123"/>
                    <a:pt x="159" y="128"/>
                    <a:pt x="156" y="133"/>
                  </a:cubicBezTo>
                  <a:cubicBezTo>
                    <a:pt x="154" y="135"/>
                    <a:pt x="154" y="139"/>
                    <a:pt x="156" y="14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3" y="160"/>
                    <a:pt x="160" y="163"/>
                    <a:pt x="156" y="166"/>
                  </a:cubicBezTo>
                  <a:cubicBezTo>
                    <a:pt x="141" y="156"/>
                    <a:pt x="141" y="156"/>
                    <a:pt x="141" y="156"/>
                  </a:cubicBezTo>
                  <a:cubicBezTo>
                    <a:pt x="139" y="155"/>
                    <a:pt x="135" y="154"/>
                    <a:pt x="133" y="156"/>
                  </a:cubicBezTo>
                  <a:cubicBezTo>
                    <a:pt x="128" y="159"/>
                    <a:pt x="123" y="161"/>
                    <a:pt x="117" y="162"/>
                  </a:cubicBezTo>
                  <a:cubicBezTo>
                    <a:pt x="114" y="163"/>
                    <a:pt x="112" y="165"/>
                    <a:pt x="112" y="168"/>
                  </a:cubicBezTo>
                  <a:cubicBezTo>
                    <a:pt x="108" y="186"/>
                    <a:pt x="108" y="186"/>
                    <a:pt x="108" y="186"/>
                  </a:cubicBezTo>
                  <a:cubicBezTo>
                    <a:pt x="103" y="186"/>
                    <a:pt x="99" y="186"/>
                    <a:pt x="94" y="186"/>
                  </a:cubicBezTo>
                  <a:cubicBezTo>
                    <a:pt x="90" y="168"/>
                    <a:pt x="90" y="168"/>
                    <a:pt x="90" y="168"/>
                  </a:cubicBezTo>
                  <a:cubicBezTo>
                    <a:pt x="90" y="165"/>
                    <a:pt x="88" y="163"/>
                    <a:pt x="85" y="162"/>
                  </a:cubicBezTo>
                  <a:cubicBezTo>
                    <a:pt x="79" y="161"/>
                    <a:pt x="74" y="159"/>
                    <a:pt x="69" y="156"/>
                  </a:cubicBezTo>
                  <a:cubicBezTo>
                    <a:pt x="67" y="154"/>
                    <a:pt x="64" y="155"/>
                    <a:pt x="61" y="156"/>
                  </a:cubicBezTo>
                  <a:cubicBezTo>
                    <a:pt x="46" y="166"/>
                    <a:pt x="46" y="166"/>
                    <a:pt x="46" y="166"/>
                  </a:cubicBezTo>
                  <a:cubicBezTo>
                    <a:pt x="42" y="163"/>
                    <a:pt x="39" y="160"/>
                    <a:pt x="36" y="157"/>
                  </a:cubicBezTo>
                  <a:cubicBezTo>
                    <a:pt x="46" y="141"/>
                    <a:pt x="46" y="141"/>
                    <a:pt x="46" y="141"/>
                  </a:cubicBezTo>
                  <a:cubicBezTo>
                    <a:pt x="48" y="139"/>
                    <a:pt x="48" y="135"/>
                    <a:pt x="46" y="133"/>
                  </a:cubicBezTo>
                  <a:cubicBezTo>
                    <a:pt x="43" y="128"/>
                    <a:pt x="41" y="123"/>
                    <a:pt x="40" y="117"/>
                  </a:cubicBezTo>
                  <a:cubicBezTo>
                    <a:pt x="39" y="115"/>
                    <a:pt x="37" y="112"/>
                    <a:pt x="34" y="112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6" y="105"/>
                    <a:pt x="16" y="103"/>
                    <a:pt x="16" y="101"/>
                  </a:cubicBezTo>
                  <a:cubicBezTo>
                    <a:pt x="16" y="99"/>
                    <a:pt x="16" y="97"/>
                    <a:pt x="16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357">
              <a:extLst>
                <a:ext uri="{FF2B5EF4-FFF2-40B4-BE49-F238E27FC236}">
                  <a16:creationId xmlns:a16="http://schemas.microsoft.com/office/drawing/2014/main" id="{0A562FD1-3951-4018-B15E-81AAF5E6E4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1000" y="2393950"/>
              <a:ext cx="212725" cy="214313"/>
            </a:xfrm>
            <a:custGeom>
              <a:avLst/>
              <a:gdLst>
                <a:gd name="T0" fmla="*/ 35 w 71"/>
                <a:gd name="T1" fmla="*/ 71 h 71"/>
                <a:gd name="T2" fmla="*/ 71 w 71"/>
                <a:gd name="T3" fmla="*/ 35 h 71"/>
                <a:gd name="T4" fmla="*/ 35 w 71"/>
                <a:gd name="T5" fmla="*/ 0 h 71"/>
                <a:gd name="T6" fmla="*/ 0 w 71"/>
                <a:gd name="T7" fmla="*/ 35 h 71"/>
                <a:gd name="T8" fmla="*/ 35 w 71"/>
                <a:gd name="T9" fmla="*/ 71 h 71"/>
                <a:gd name="T10" fmla="*/ 35 w 71"/>
                <a:gd name="T11" fmla="*/ 15 h 71"/>
                <a:gd name="T12" fmla="*/ 55 w 71"/>
                <a:gd name="T13" fmla="*/ 35 h 71"/>
                <a:gd name="T14" fmla="*/ 35 w 71"/>
                <a:gd name="T15" fmla="*/ 55 h 71"/>
                <a:gd name="T16" fmla="*/ 15 w 71"/>
                <a:gd name="T17" fmla="*/ 35 h 71"/>
                <a:gd name="T18" fmla="*/ 35 w 71"/>
                <a:gd name="T19" fmla="*/ 1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71">
                  <a:moveTo>
                    <a:pt x="35" y="71"/>
                  </a:moveTo>
                  <a:cubicBezTo>
                    <a:pt x="55" y="71"/>
                    <a:pt x="71" y="55"/>
                    <a:pt x="71" y="35"/>
                  </a:cubicBezTo>
                  <a:cubicBezTo>
                    <a:pt x="71" y="16"/>
                    <a:pt x="55" y="0"/>
                    <a:pt x="35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5"/>
                    <a:pt x="15" y="71"/>
                    <a:pt x="35" y="71"/>
                  </a:cubicBezTo>
                  <a:close/>
                  <a:moveTo>
                    <a:pt x="35" y="15"/>
                  </a:moveTo>
                  <a:cubicBezTo>
                    <a:pt x="46" y="15"/>
                    <a:pt x="55" y="24"/>
                    <a:pt x="55" y="35"/>
                  </a:cubicBezTo>
                  <a:cubicBezTo>
                    <a:pt x="55" y="46"/>
                    <a:pt x="46" y="55"/>
                    <a:pt x="35" y="55"/>
                  </a:cubicBezTo>
                  <a:cubicBezTo>
                    <a:pt x="24" y="55"/>
                    <a:pt x="15" y="46"/>
                    <a:pt x="15" y="35"/>
                  </a:cubicBezTo>
                  <a:cubicBezTo>
                    <a:pt x="15" y="24"/>
                    <a:pt x="24" y="15"/>
                    <a:pt x="3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8" name="Freeform 154">
            <a:extLst>
              <a:ext uri="{FF2B5EF4-FFF2-40B4-BE49-F238E27FC236}">
                <a16:creationId xmlns:a16="http://schemas.microsoft.com/office/drawing/2014/main" id="{603A1ADD-3AF2-454C-9150-D097CD7BDD6F}"/>
              </a:ext>
            </a:extLst>
          </p:cNvPr>
          <p:cNvSpPr>
            <a:spLocks noEditPoints="1"/>
          </p:cNvSpPr>
          <p:nvPr/>
        </p:nvSpPr>
        <p:spPr bwMode="auto">
          <a:xfrm>
            <a:off x="10736936" y="4128711"/>
            <a:ext cx="318026" cy="309940"/>
          </a:xfrm>
          <a:custGeom>
            <a:avLst/>
            <a:gdLst>
              <a:gd name="T0" fmla="*/ 169 w 311"/>
              <a:gd name="T1" fmla="*/ 88 h 303"/>
              <a:gd name="T2" fmla="*/ 144 w 311"/>
              <a:gd name="T3" fmla="*/ 0 h 303"/>
              <a:gd name="T4" fmla="*/ 0 w 311"/>
              <a:gd name="T5" fmla="*/ 25 h 303"/>
              <a:gd name="T6" fmla="*/ 26 w 311"/>
              <a:gd name="T7" fmla="*/ 247 h 303"/>
              <a:gd name="T8" fmla="*/ 92 w 311"/>
              <a:gd name="T9" fmla="*/ 263 h 303"/>
              <a:gd name="T10" fmla="*/ 145 w 311"/>
              <a:gd name="T11" fmla="*/ 272 h 303"/>
              <a:gd name="T12" fmla="*/ 132 w 311"/>
              <a:gd name="T13" fmla="*/ 289 h 303"/>
              <a:gd name="T14" fmla="*/ 228 w 311"/>
              <a:gd name="T15" fmla="*/ 303 h 303"/>
              <a:gd name="T16" fmla="*/ 229 w 311"/>
              <a:gd name="T17" fmla="*/ 272 h 303"/>
              <a:gd name="T18" fmla="*/ 219 w 311"/>
              <a:gd name="T19" fmla="*/ 263 h 303"/>
              <a:gd name="T20" fmla="*/ 311 w 311"/>
              <a:gd name="T21" fmla="*/ 233 h 303"/>
              <a:gd name="T22" fmla="*/ 281 w 311"/>
              <a:gd name="T23" fmla="*/ 88 h 303"/>
              <a:gd name="T24" fmla="*/ 295 w 311"/>
              <a:gd name="T25" fmla="*/ 211 h 303"/>
              <a:gd name="T26" fmla="*/ 78 w 311"/>
              <a:gd name="T27" fmla="*/ 118 h 303"/>
              <a:gd name="T28" fmla="*/ 281 w 311"/>
              <a:gd name="T29" fmla="*/ 103 h 303"/>
              <a:gd name="T30" fmla="*/ 92 w 311"/>
              <a:gd name="T31" fmla="*/ 88 h 303"/>
              <a:gd name="T32" fmla="*/ 62 w 311"/>
              <a:gd name="T33" fmla="*/ 190 h 303"/>
              <a:gd name="T34" fmla="*/ 16 w 311"/>
              <a:gd name="T35" fmla="*/ 54 h 303"/>
              <a:gd name="T36" fmla="*/ 154 w 311"/>
              <a:gd name="T37" fmla="*/ 88 h 303"/>
              <a:gd name="T38" fmla="*/ 26 w 311"/>
              <a:gd name="T39" fmla="*/ 15 h 303"/>
              <a:gd name="T40" fmla="*/ 154 w 311"/>
              <a:gd name="T41" fmla="*/ 25 h 303"/>
              <a:gd name="T42" fmla="*/ 16 w 311"/>
              <a:gd name="T43" fmla="*/ 39 h 303"/>
              <a:gd name="T44" fmla="*/ 26 w 311"/>
              <a:gd name="T45" fmla="*/ 15 h 303"/>
              <a:gd name="T46" fmla="*/ 16 w 311"/>
              <a:gd name="T47" fmla="*/ 206 h 303"/>
              <a:gd name="T48" fmla="*/ 62 w 311"/>
              <a:gd name="T49" fmla="*/ 231 h 303"/>
              <a:gd name="T50" fmla="*/ 16 w 311"/>
              <a:gd name="T51" fmla="*/ 221 h 303"/>
              <a:gd name="T52" fmla="*/ 226 w 311"/>
              <a:gd name="T53" fmla="*/ 288 h 303"/>
              <a:gd name="T54" fmla="*/ 147 w 311"/>
              <a:gd name="T55" fmla="*/ 287 h 303"/>
              <a:gd name="T56" fmla="*/ 203 w 311"/>
              <a:gd name="T57" fmla="*/ 263 h 303"/>
              <a:gd name="T58" fmla="*/ 281 w 311"/>
              <a:gd name="T59" fmla="*/ 247 h 303"/>
              <a:gd name="T60" fmla="*/ 78 w 311"/>
              <a:gd name="T61" fmla="*/ 233 h 303"/>
              <a:gd name="T62" fmla="*/ 295 w 311"/>
              <a:gd name="T63" fmla="*/ 227 h 303"/>
              <a:gd name="T64" fmla="*/ 281 w 311"/>
              <a:gd name="T65" fmla="*/ 247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11" h="303">
                <a:moveTo>
                  <a:pt x="281" y="88"/>
                </a:moveTo>
                <a:cubicBezTo>
                  <a:pt x="169" y="88"/>
                  <a:pt x="169" y="88"/>
                  <a:pt x="169" y="88"/>
                </a:cubicBezTo>
                <a:cubicBezTo>
                  <a:pt x="169" y="25"/>
                  <a:pt x="169" y="25"/>
                  <a:pt x="169" y="25"/>
                </a:cubicBezTo>
                <a:cubicBezTo>
                  <a:pt x="169" y="11"/>
                  <a:pt x="158" y="0"/>
                  <a:pt x="144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12" y="0"/>
                  <a:pt x="0" y="11"/>
                  <a:pt x="0" y="25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35"/>
                  <a:pt x="12" y="247"/>
                  <a:pt x="26" y="247"/>
                </a:cubicBezTo>
                <a:cubicBezTo>
                  <a:pt x="66" y="247"/>
                  <a:pt x="66" y="247"/>
                  <a:pt x="66" y="247"/>
                </a:cubicBezTo>
                <a:cubicBezTo>
                  <a:pt x="71" y="256"/>
                  <a:pt x="81" y="263"/>
                  <a:pt x="92" y="263"/>
                </a:cubicBezTo>
                <a:cubicBezTo>
                  <a:pt x="154" y="263"/>
                  <a:pt x="154" y="263"/>
                  <a:pt x="154" y="263"/>
                </a:cubicBezTo>
                <a:cubicBezTo>
                  <a:pt x="153" y="267"/>
                  <a:pt x="150" y="271"/>
                  <a:pt x="145" y="272"/>
                </a:cubicBezTo>
                <a:cubicBezTo>
                  <a:pt x="145" y="272"/>
                  <a:pt x="144" y="272"/>
                  <a:pt x="144" y="272"/>
                </a:cubicBezTo>
                <a:cubicBezTo>
                  <a:pt x="136" y="273"/>
                  <a:pt x="131" y="280"/>
                  <a:pt x="132" y="289"/>
                </a:cubicBezTo>
                <a:cubicBezTo>
                  <a:pt x="132" y="297"/>
                  <a:pt x="138" y="303"/>
                  <a:pt x="145" y="303"/>
                </a:cubicBezTo>
                <a:cubicBezTo>
                  <a:pt x="228" y="303"/>
                  <a:pt x="228" y="303"/>
                  <a:pt x="228" y="303"/>
                </a:cubicBezTo>
                <a:cubicBezTo>
                  <a:pt x="235" y="303"/>
                  <a:pt x="241" y="297"/>
                  <a:pt x="241" y="289"/>
                </a:cubicBezTo>
                <a:cubicBezTo>
                  <a:pt x="242" y="280"/>
                  <a:pt x="237" y="273"/>
                  <a:pt x="229" y="272"/>
                </a:cubicBezTo>
                <a:cubicBezTo>
                  <a:pt x="229" y="272"/>
                  <a:pt x="228" y="272"/>
                  <a:pt x="228" y="272"/>
                </a:cubicBezTo>
                <a:cubicBezTo>
                  <a:pt x="223" y="271"/>
                  <a:pt x="220" y="267"/>
                  <a:pt x="219" y="263"/>
                </a:cubicBezTo>
                <a:cubicBezTo>
                  <a:pt x="281" y="263"/>
                  <a:pt x="281" y="263"/>
                  <a:pt x="281" y="263"/>
                </a:cubicBezTo>
                <a:cubicBezTo>
                  <a:pt x="297" y="263"/>
                  <a:pt x="311" y="249"/>
                  <a:pt x="311" y="233"/>
                </a:cubicBezTo>
                <a:cubicBezTo>
                  <a:pt x="311" y="118"/>
                  <a:pt x="311" y="118"/>
                  <a:pt x="311" y="118"/>
                </a:cubicBezTo>
                <a:cubicBezTo>
                  <a:pt x="311" y="101"/>
                  <a:pt x="297" y="88"/>
                  <a:pt x="281" y="88"/>
                </a:cubicBezTo>
                <a:close/>
                <a:moveTo>
                  <a:pt x="295" y="118"/>
                </a:moveTo>
                <a:cubicBezTo>
                  <a:pt x="295" y="211"/>
                  <a:pt x="295" y="211"/>
                  <a:pt x="295" y="211"/>
                </a:cubicBezTo>
                <a:cubicBezTo>
                  <a:pt x="78" y="211"/>
                  <a:pt x="78" y="211"/>
                  <a:pt x="78" y="211"/>
                </a:cubicBezTo>
                <a:cubicBezTo>
                  <a:pt x="78" y="118"/>
                  <a:pt x="78" y="118"/>
                  <a:pt x="78" y="118"/>
                </a:cubicBezTo>
                <a:cubicBezTo>
                  <a:pt x="78" y="110"/>
                  <a:pt x="84" y="103"/>
                  <a:pt x="92" y="103"/>
                </a:cubicBezTo>
                <a:cubicBezTo>
                  <a:pt x="281" y="103"/>
                  <a:pt x="281" y="103"/>
                  <a:pt x="281" y="103"/>
                </a:cubicBezTo>
                <a:cubicBezTo>
                  <a:pt x="289" y="103"/>
                  <a:pt x="295" y="110"/>
                  <a:pt x="295" y="118"/>
                </a:cubicBezTo>
                <a:close/>
                <a:moveTo>
                  <a:pt x="92" y="88"/>
                </a:moveTo>
                <a:cubicBezTo>
                  <a:pt x="76" y="88"/>
                  <a:pt x="62" y="101"/>
                  <a:pt x="62" y="118"/>
                </a:cubicBezTo>
                <a:cubicBezTo>
                  <a:pt x="62" y="190"/>
                  <a:pt x="62" y="190"/>
                  <a:pt x="62" y="190"/>
                </a:cubicBezTo>
                <a:cubicBezTo>
                  <a:pt x="16" y="190"/>
                  <a:pt x="16" y="190"/>
                  <a:pt x="16" y="190"/>
                </a:cubicBezTo>
                <a:cubicBezTo>
                  <a:pt x="16" y="54"/>
                  <a:pt x="16" y="54"/>
                  <a:pt x="16" y="54"/>
                </a:cubicBezTo>
                <a:cubicBezTo>
                  <a:pt x="154" y="54"/>
                  <a:pt x="154" y="54"/>
                  <a:pt x="154" y="54"/>
                </a:cubicBezTo>
                <a:cubicBezTo>
                  <a:pt x="154" y="88"/>
                  <a:pt x="154" y="88"/>
                  <a:pt x="154" y="88"/>
                </a:cubicBezTo>
                <a:lnTo>
                  <a:pt x="92" y="88"/>
                </a:lnTo>
                <a:close/>
                <a:moveTo>
                  <a:pt x="26" y="15"/>
                </a:moveTo>
                <a:cubicBezTo>
                  <a:pt x="144" y="15"/>
                  <a:pt x="144" y="15"/>
                  <a:pt x="144" y="15"/>
                </a:cubicBezTo>
                <a:cubicBezTo>
                  <a:pt x="149" y="15"/>
                  <a:pt x="154" y="19"/>
                  <a:pt x="154" y="25"/>
                </a:cubicBezTo>
                <a:cubicBezTo>
                  <a:pt x="154" y="39"/>
                  <a:pt x="154" y="39"/>
                  <a:pt x="154" y="39"/>
                </a:cubicBezTo>
                <a:cubicBezTo>
                  <a:pt x="16" y="39"/>
                  <a:pt x="16" y="39"/>
                  <a:pt x="16" y="39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19"/>
                  <a:pt x="20" y="15"/>
                  <a:pt x="26" y="15"/>
                </a:cubicBezTo>
                <a:close/>
                <a:moveTo>
                  <a:pt x="16" y="221"/>
                </a:moveTo>
                <a:cubicBezTo>
                  <a:pt x="16" y="206"/>
                  <a:pt x="16" y="206"/>
                  <a:pt x="16" y="206"/>
                </a:cubicBezTo>
                <a:cubicBezTo>
                  <a:pt x="62" y="206"/>
                  <a:pt x="62" y="206"/>
                  <a:pt x="62" y="206"/>
                </a:cubicBezTo>
                <a:cubicBezTo>
                  <a:pt x="62" y="231"/>
                  <a:pt x="62" y="231"/>
                  <a:pt x="62" y="231"/>
                </a:cubicBezTo>
                <a:cubicBezTo>
                  <a:pt x="26" y="231"/>
                  <a:pt x="26" y="231"/>
                  <a:pt x="26" y="231"/>
                </a:cubicBezTo>
                <a:cubicBezTo>
                  <a:pt x="20" y="231"/>
                  <a:pt x="16" y="227"/>
                  <a:pt x="16" y="221"/>
                </a:cubicBezTo>
                <a:close/>
                <a:moveTo>
                  <a:pt x="226" y="287"/>
                </a:moveTo>
                <a:cubicBezTo>
                  <a:pt x="226" y="287"/>
                  <a:pt x="226" y="288"/>
                  <a:pt x="226" y="288"/>
                </a:cubicBezTo>
                <a:cubicBezTo>
                  <a:pt x="147" y="288"/>
                  <a:pt x="147" y="288"/>
                  <a:pt x="147" y="288"/>
                </a:cubicBezTo>
                <a:cubicBezTo>
                  <a:pt x="147" y="288"/>
                  <a:pt x="147" y="287"/>
                  <a:pt x="147" y="287"/>
                </a:cubicBezTo>
                <a:cubicBezTo>
                  <a:pt x="161" y="286"/>
                  <a:pt x="168" y="273"/>
                  <a:pt x="170" y="263"/>
                </a:cubicBezTo>
                <a:cubicBezTo>
                  <a:pt x="203" y="263"/>
                  <a:pt x="203" y="263"/>
                  <a:pt x="203" y="263"/>
                </a:cubicBezTo>
                <a:cubicBezTo>
                  <a:pt x="205" y="273"/>
                  <a:pt x="212" y="286"/>
                  <a:pt x="226" y="287"/>
                </a:cubicBezTo>
                <a:close/>
                <a:moveTo>
                  <a:pt x="281" y="247"/>
                </a:moveTo>
                <a:cubicBezTo>
                  <a:pt x="92" y="247"/>
                  <a:pt x="92" y="247"/>
                  <a:pt x="92" y="247"/>
                </a:cubicBezTo>
                <a:cubicBezTo>
                  <a:pt x="84" y="247"/>
                  <a:pt x="78" y="241"/>
                  <a:pt x="78" y="233"/>
                </a:cubicBezTo>
                <a:cubicBezTo>
                  <a:pt x="78" y="227"/>
                  <a:pt x="78" y="227"/>
                  <a:pt x="78" y="227"/>
                </a:cubicBezTo>
                <a:cubicBezTo>
                  <a:pt x="295" y="227"/>
                  <a:pt x="295" y="227"/>
                  <a:pt x="295" y="227"/>
                </a:cubicBezTo>
                <a:cubicBezTo>
                  <a:pt x="295" y="233"/>
                  <a:pt x="295" y="233"/>
                  <a:pt x="295" y="233"/>
                </a:cubicBezTo>
                <a:cubicBezTo>
                  <a:pt x="295" y="241"/>
                  <a:pt x="289" y="247"/>
                  <a:pt x="281" y="2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4" name="Freeform 133">
            <a:extLst>
              <a:ext uri="{FF2B5EF4-FFF2-40B4-BE49-F238E27FC236}">
                <a16:creationId xmlns:a16="http://schemas.microsoft.com/office/drawing/2014/main" id="{E1BC6C9C-2A51-409A-9FCB-C61764C77453}"/>
              </a:ext>
            </a:extLst>
          </p:cNvPr>
          <p:cNvSpPr>
            <a:spLocks noEditPoints="1"/>
          </p:cNvSpPr>
          <p:nvPr/>
        </p:nvSpPr>
        <p:spPr bwMode="auto">
          <a:xfrm>
            <a:off x="2826082" y="1951853"/>
            <a:ext cx="387080" cy="260757"/>
          </a:xfrm>
          <a:custGeom>
            <a:avLst/>
            <a:gdLst>
              <a:gd name="T0" fmla="*/ 279 w 352"/>
              <a:gd name="T1" fmla="*/ 5 h 237"/>
              <a:gd name="T2" fmla="*/ 199 w 352"/>
              <a:gd name="T3" fmla="*/ 3 h 237"/>
              <a:gd name="T4" fmla="*/ 120 w 352"/>
              <a:gd name="T5" fmla="*/ 9 h 237"/>
              <a:gd name="T6" fmla="*/ 36 w 352"/>
              <a:gd name="T7" fmla="*/ 15 h 237"/>
              <a:gd name="T8" fmla="*/ 24 w 352"/>
              <a:gd name="T9" fmla="*/ 108 h 237"/>
              <a:gd name="T10" fmla="*/ 35 w 352"/>
              <a:gd name="T11" fmla="*/ 161 h 237"/>
              <a:gd name="T12" fmla="*/ 66 w 352"/>
              <a:gd name="T13" fmla="*/ 188 h 237"/>
              <a:gd name="T14" fmla="*/ 102 w 352"/>
              <a:gd name="T15" fmla="*/ 210 h 237"/>
              <a:gd name="T16" fmla="*/ 146 w 352"/>
              <a:gd name="T17" fmla="*/ 223 h 237"/>
              <a:gd name="T18" fmla="*/ 182 w 352"/>
              <a:gd name="T19" fmla="*/ 237 h 237"/>
              <a:gd name="T20" fmla="*/ 236 w 352"/>
              <a:gd name="T21" fmla="*/ 217 h 237"/>
              <a:gd name="T22" fmla="*/ 275 w 352"/>
              <a:gd name="T23" fmla="*/ 179 h 237"/>
              <a:gd name="T24" fmla="*/ 291 w 352"/>
              <a:gd name="T25" fmla="*/ 135 h 237"/>
              <a:gd name="T26" fmla="*/ 344 w 352"/>
              <a:gd name="T27" fmla="*/ 44 h 237"/>
              <a:gd name="T28" fmla="*/ 62 w 352"/>
              <a:gd name="T29" fmla="*/ 97 h 237"/>
              <a:gd name="T30" fmla="*/ 50 w 352"/>
              <a:gd name="T31" fmla="*/ 135 h 237"/>
              <a:gd name="T32" fmla="*/ 51 w 352"/>
              <a:gd name="T33" fmla="*/ 161 h 237"/>
              <a:gd name="T34" fmla="*/ 81 w 352"/>
              <a:gd name="T35" fmla="*/ 127 h 237"/>
              <a:gd name="T36" fmla="*/ 97 w 352"/>
              <a:gd name="T37" fmla="*/ 126 h 237"/>
              <a:gd name="T38" fmla="*/ 94 w 352"/>
              <a:gd name="T39" fmla="*/ 146 h 237"/>
              <a:gd name="T40" fmla="*/ 70 w 352"/>
              <a:gd name="T41" fmla="*/ 169 h 237"/>
              <a:gd name="T42" fmla="*/ 84 w 352"/>
              <a:gd name="T43" fmla="*/ 177 h 237"/>
              <a:gd name="T44" fmla="*/ 120 w 352"/>
              <a:gd name="T45" fmla="*/ 158 h 237"/>
              <a:gd name="T46" fmla="*/ 120 w 352"/>
              <a:gd name="T47" fmla="*/ 212 h 237"/>
              <a:gd name="T48" fmla="*/ 131 w 352"/>
              <a:gd name="T49" fmla="*/ 184 h 237"/>
              <a:gd name="T50" fmla="*/ 150 w 352"/>
              <a:gd name="T51" fmla="*/ 192 h 237"/>
              <a:gd name="T52" fmla="*/ 281 w 352"/>
              <a:gd name="T53" fmla="*/ 159 h 237"/>
              <a:gd name="T54" fmla="*/ 228 w 352"/>
              <a:gd name="T55" fmla="*/ 123 h 237"/>
              <a:gd name="T56" fmla="*/ 220 w 352"/>
              <a:gd name="T57" fmla="*/ 131 h 237"/>
              <a:gd name="T58" fmla="*/ 255 w 352"/>
              <a:gd name="T59" fmla="*/ 169 h 237"/>
              <a:gd name="T60" fmla="*/ 256 w 352"/>
              <a:gd name="T61" fmla="*/ 186 h 237"/>
              <a:gd name="T62" fmla="*/ 200 w 352"/>
              <a:gd name="T63" fmla="*/ 167 h 237"/>
              <a:gd name="T64" fmla="*/ 225 w 352"/>
              <a:gd name="T65" fmla="*/ 206 h 237"/>
              <a:gd name="T66" fmla="*/ 191 w 352"/>
              <a:gd name="T67" fmla="*/ 185 h 237"/>
              <a:gd name="T68" fmla="*/ 188 w 352"/>
              <a:gd name="T69" fmla="*/ 184 h 237"/>
              <a:gd name="T70" fmla="*/ 185 w 352"/>
              <a:gd name="T71" fmla="*/ 184 h 237"/>
              <a:gd name="T72" fmla="*/ 182 w 352"/>
              <a:gd name="T73" fmla="*/ 185 h 237"/>
              <a:gd name="T74" fmla="*/ 181 w 352"/>
              <a:gd name="T75" fmla="*/ 186 h 237"/>
              <a:gd name="T76" fmla="*/ 179 w 352"/>
              <a:gd name="T77" fmla="*/ 189 h 237"/>
              <a:gd name="T78" fmla="*/ 179 w 352"/>
              <a:gd name="T79" fmla="*/ 191 h 237"/>
              <a:gd name="T80" fmla="*/ 179 w 352"/>
              <a:gd name="T81" fmla="*/ 194 h 237"/>
              <a:gd name="T82" fmla="*/ 181 w 352"/>
              <a:gd name="T83" fmla="*/ 197 h 237"/>
              <a:gd name="T84" fmla="*/ 191 w 352"/>
              <a:gd name="T85" fmla="*/ 207 h 237"/>
              <a:gd name="T86" fmla="*/ 162 w 352"/>
              <a:gd name="T87" fmla="*/ 206 h 237"/>
              <a:gd name="T88" fmla="*/ 139 w 352"/>
              <a:gd name="T89" fmla="*/ 165 h 237"/>
              <a:gd name="T90" fmla="*/ 116 w 352"/>
              <a:gd name="T91" fmla="*/ 139 h 237"/>
              <a:gd name="T92" fmla="*/ 89 w 352"/>
              <a:gd name="T93" fmla="*/ 107 h 237"/>
              <a:gd name="T94" fmla="*/ 43 w 352"/>
              <a:gd name="T95" fmla="*/ 89 h 237"/>
              <a:gd name="T96" fmla="*/ 48 w 352"/>
              <a:gd name="T97" fmla="*/ 24 h 237"/>
              <a:gd name="T98" fmla="*/ 128 w 352"/>
              <a:gd name="T99" fmla="*/ 22 h 237"/>
              <a:gd name="T100" fmla="*/ 140 w 352"/>
              <a:gd name="T101" fmla="*/ 58 h 237"/>
              <a:gd name="T102" fmla="*/ 185 w 352"/>
              <a:gd name="T103" fmla="*/ 69 h 237"/>
              <a:gd name="T104" fmla="*/ 283 w 352"/>
              <a:gd name="T105" fmla="*/ 153 h 237"/>
              <a:gd name="T106" fmla="*/ 274 w 352"/>
              <a:gd name="T107" fmla="*/ 118 h 237"/>
              <a:gd name="T108" fmla="*/ 207 w 352"/>
              <a:gd name="T109" fmla="*/ 52 h 237"/>
              <a:gd name="T110" fmla="*/ 155 w 352"/>
              <a:gd name="T111" fmla="*/ 53 h 237"/>
              <a:gd name="T112" fmla="*/ 212 w 352"/>
              <a:gd name="T113" fmla="*/ 22 h 237"/>
              <a:gd name="T114" fmla="*/ 288 w 352"/>
              <a:gd name="T115" fmla="*/ 18 h 237"/>
              <a:gd name="T116" fmla="*/ 331 w 352"/>
              <a:gd name="T117" fmla="*/ 72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2" h="237">
                <a:moveTo>
                  <a:pt x="344" y="44"/>
                </a:moveTo>
                <a:cubicBezTo>
                  <a:pt x="317" y="11"/>
                  <a:pt x="317" y="11"/>
                  <a:pt x="317" y="11"/>
                </a:cubicBezTo>
                <a:cubicBezTo>
                  <a:pt x="311" y="4"/>
                  <a:pt x="303" y="0"/>
                  <a:pt x="294" y="0"/>
                </a:cubicBezTo>
                <a:cubicBezTo>
                  <a:pt x="289" y="0"/>
                  <a:pt x="284" y="2"/>
                  <a:pt x="279" y="5"/>
                </a:cubicBezTo>
                <a:cubicBezTo>
                  <a:pt x="258" y="19"/>
                  <a:pt x="258" y="19"/>
                  <a:pt x="258" y="19"/>
                </a:cubicBezTo>
                <a:cubicBezTo>
                  <a:pt x="252" y="22"/>
                  <a:pt x="241" y="22"/>
                  <a:pt x="235" y="19"/>
                </a:cubicBezTo>
                <a:cubicBezTo>
                  <a:pt x="220" y="9"/>
                  <a:pt x="220" y="9"/>
                  <a:pt x="220" y="9"/>
                </a:cubicBezTo>
                <a:cubicBezTo>
                  <a:pt x="214" y="5"/>
                  <a:pt x="207" y="3"/>
                  <a:pt x="199" y="3"/>
                </a:cubicBezTo>
                <a:cubicBezTo>
                  <a:pt x="192" y="3"/>
                  <a:pt x="185" y="5"/>
                  <a:pt x="180" y="7"/>
                </a:cubicBezTo>
                <a:cubicBezTo>
                  <a:pt x="176" y="10"/>
                  <a:pt x="176" y="10"/>
                  <a:pt x="176" y="10"/>
                </a:cubicBezTo>
                <a:cubicBezTo>
                  <a:pt x="160" y="5"/>
                  <a:pt x="160" y="5"/>
                  <a:pt x="160" y="5"/>
                </a:cubicBezTo>
                <a:cubicBezTo>
                  <a:pt x="148" y="1"/>
                  <a:pt x="131" y="3"/>
                  <a:pt x="120" y="9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08" y="17"/>
                  <a:pt x="96" y="17"/>
                  <a:pt x="89" y="14"/>
                </a:cubicBezTo>
                <a:cubicBezTo>
                  <a:pt x="73" y="6"/>
                  <a:pt x="73" y="6"/>
                  <a:pt x="73" y="6"/>
                </a:cubicBezTo>
                <a:cubicBezTo>
                  <a:pt x="61" y="0"/>
                  <a:pt x="44" y="4"/>
                  <a:pt x="36" y="15"/>
                </a:cubicBezTo>
                <a:cubicBezTo>
                  <a:pt x="9" y="48"/>
                  <a:pt x="9" y="48"/>
                  <a:pt x="9" y="48"/>
                </a:cubicBezTo>
                <a:cubicBezTo>
                  <a:pt x="0" y="59"/>
                  <a:pt x="1" y="76"/>
                  <a:pt x="12" y="85"/>
                </a:cubicBezTo>
                <a:cubicBezTo>
                  <a:pt x="31" y="101"/>
                  <a:pt x="31" y="101"/>
                  <a:pt x="31" y="101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13" y="119"/>
                  <a:pt x="13" y="135"/>
                  <a:pt x="24" y="146"/>
                </a:cubicBezTo>
                <a:cubicBezTo>
                  <a:pt x="24" y="146"/>
                  <a:pt x="24" y="146"/>
                  <a:pt x="24" y="146"/>
                </a:cubicBezTo>
                <a:cubicBezTo>
                  <a:pt x="28" y="150"/>
                  <a:pt x="32" y="152"/>
                  <a:pt x="37" y="153"/>
                </a:cubicBezTo>
                <a:cubicBezTo>
                  <a:pt x="36" y="156"/>
                  <a:pt x="35" y="158"/>
                  <a:pt x="35" y="161"/>
                </a:cubicBezTo>
                <a:cubicBezTo>
                  <a:pt x="35" y="168"/>
                  <a:pt x="38" y="175"/>
                  <a:pt x="43" y="180"/>
                </a:cubicBezTo>
                <a:cubicBezTo>
                  <a:pt x="44" y="180"/>
                  <a:pt x="44" y="180"/>
                  <a:pt x="44" y="180"/>
                </a:cubicBezTo>
                <a:cubicBezTo>
                  <a:pt x="49" y="185"/>
                  <a:pt x="55" y="188"/>
                  <a:pt x="62" y="188"/>
                </a:cubicBezTo>
                <a:cubicBezTo>
                  <a:pt x="64" y="188"/>
                  <a:pt x="65" y="188"/>
                  <a:pt x="66" y="188"/>
                </a:cubicBezTo>
                <a:cubicBezTo>
                  <a:pt x="67" y="193"/>
                  <a:pt x="69" y="199"/>
                  <a:pt x="73" y="203"/>
                </a:cubicBezTo>
                <a:cubicBezTo>
                  <a:pt x="74" y="204"/>
                  <a:pt x="74" y="204"/>
                  <a:pt x="74" y="204"/>
                </a:cubicBezTo>
                <a:cubicBezTo>
                  <a:pt x="79" y="209"/>
                  <a:pt x="86" y="211"/>
                  <a:pt x="93" y="211"/>
                </a:cubicBezTo>
                <a:cubicBezTo>
                  <a:pt x="96" y="211"/>
                  <a:pt x="99" y="211"/>
                  <a:pt x="102" y="210"/>
                </a:cubicBezTo>
                <a:cubicBezTo>
                  <a:pt x="103" y="214"/>
                  <a:pt x="105" y="219"/>
                  <a:pt x="109" y="222"/>
                </a:cubicBezTo>
                <a:cubicBezTo>
                  <a:pt x="109" y="223"/>
                  <a:pt x="109" y="223"/>
                  <a:pt x="109" y="223"/>
                </a:cubicBezTo>
                <a:cubicBezTo>
                  <a:pt x="114" y="228"/>
                  <a:pt x="121" y="230"/>
                  <a:pt x="128" y="230"/>
                </a:cubicBezTo>
                <a:cubicBezTo>
                  <a:pt x="135" y="230"/>
                  <a:pt x="141" y="228"/>
                  <a:pt x="146" y="223"/>
                </a:cubicBezTo>
                <a:cubicBezTo>
                  <a:pt x="152" y="217"/>
                  <a:pt x="152" y="217"/>
                  <a:pt x="152" y="217"/>
                </a:cubicBezTo>
                <a:cubicBezTo>
                  <a:pt x="163" y="229"/>
                  <a:pt x="163" y="229"/>
                  <a:pt x="163" y="229"/>
                </a:cubicBezTo>
                <a:cubicBezTo>
                  <a:pt x="168" y="234"/>
                  <a:pt x="175" y="237"/>
                  <a:pt x="182" y="237"/>
                </a:cubicBezTo>
                <a:cubicBezTo>
                  <a:pt x="182" y="237"/>
                  <a:pt x="182" y="237"/>
                  <a:pt x="182" y="237"/>
                </a:cubicBezTo>
                <a:cubicBezTo>
                  <a:pt x="188" y="237"/>
                  <a:pt x="195" y="234"/>
                  <a:pt x="199" y="229"/>
                </a:cubicBezTo>
                <a:cubicBezTo>
                  <a:pt x="202" y="227"/>
                  <a:pt x="204" y="223"/>
                  <a:pt x="205" y="220"/>
                </a:cubicBezTo>
                <a:cubicBezTo>
                  <a:pt x="209" y="223"/>
                  <a:pt x="214" y="224"/>
                  <a:pt x="219" y="224"/>
                </a:cubicBezTo>
                <a:cubicBezTo>
                  <a:pt x="225" y="224"/>
                  <a:pt x="231" y="222"/>
                  <a:pt x="236" y="217"/>
                </a:cubicBezTo>
                <a:cubicBezTo>
                  <a:pt x="240" y="213"/>
                  <a:pt x="242" y="209"/>
                  <a:pt x="243" y="204"/>
                </a:cubicBezTo>
                <a:cubicBezTo>
                  <a:pt x="245" y="204"/>
                  <a:pt x="247" y="204"/>
                  <a:pt x="248" y="204"/>
                </a:cubicBezTo>
                <a:cubicBezTo>
                  <a:pt x="255" y="204"/>
                  <a:pt x="262" y="202"/>
                  <a:pt x="267" y="197"/>
                </a:cubicBezTo>
                <a:cubicBezTo>
                  <a:pt x="272" y="192"/>
                  <a:pt x="275" y="186"/>
                  <a:pt x="275" y="179"/>
                </a:cubicBezTo>
                <a:cubicBezTo>
                  <a:pt x="275" y="178"/>
                  <a:pt x="275" y="178"/>
                  <a:pt x="275" y="177"/>
                </a:cubicBezTo>
                <a:cubicBezTo>
                  <a:pt x="281" y="177"/>
                  <a:pt x="287" y="175"/>
                  <a:pt x="291" y="171"/>
                </a:cubicBezTo>
                <a:cubicBezTo>
                  <a:pt x="296" y="166"/>
                  <a:pt x="299" y="160"/>
                  <a:pt x="299" y="154"/>
                </a:cubicBezTo>
                <a:cubicBezTo>
                  <a:pt x="299" y="147"/>
                  <a:pt x="296" y="140"/>
                  <a:pt x="291" y="135"/>
                </a:cubicBezTo>
                <a:cubicBezTo>
                  <a:pt x="291" y="134"/>
                  <a:pt x="291" y="134"/>
                  <a:pt x="291" y="134"/>
                </a:cubicBezTo>
                <a:cubicBezTo>
                  <a:pt x="294" y="133"/>
                  <a:pt x="297" y="131"/>
                  <a:pt x="300" y="128"/>
                </a:cubicBezTo>
                <a:cubicBezTo>
                  <a:pt x="342" y="82"/>
                  <a:pt x="342" y="82"/>
                  <a:pt x="342" y="82"/>
                </a:cubicBezTo>
                <a:cubicBezTo>
                  <a:pt x="352" y="72"/>
                  <a:pt x="352" y="55"/>
                  <a:pt x="344" y="44"/>
                </a:cubicBezTo>
                <a:close/>
                <a:moveTo>
                  <a:pt x="35" y="135"/>
                </a:moveTo>
                <a:cubicBezTo>
                  <a:pt x="30" y="130"/>
                  <a:pt x="30" y="124"/>
                  <a:pt x="35" y="119"/>
                </a:cubicBezTo>
                <a:cubicBezTo>
                  <a:pt x="54" y="100"/>
                  <a:pt x="54" y="100"/>
                  <a:pt x="54" y="100"/>
                </a:cubicBezTo>
                <a:cubicBezTo>
                  <a:pt x="56" y="98"/>
                  <a:pt x="59" y="97"/>
                  <a:pt x="62" y="97"/>
                </a:cubicBezTo>
                <a:cubicBezTo>
                  <a:pt x="65" y="97"/>
                  <a:pt x="67" y="98"/>
                  <a:pt x="69" y="100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74" y="105"/>
                  <a:pt x="74" y="111"/>
                  <a:pt x="70" y="116"/>
                </a:cubicBezTo>
                <a:cubicBezTo>
                  <a:pt x="50" y="135"/>
                  <a:pt x="50" y="135"/>
                  <a:pt x="50" y="135"/>
                </a:cubicBezTo>
                <a:cubicBezTo>
                  <a:pt x="46" y="139"/>
                  <a:pt x="39" y="139"/>
                  <a:pt x="35" y="135"/>
                </a:cubicBezTo>
                <a:close/>
                <a:moveTo>
                  <a:pt x="55" y="169"/>
                </a:moveTo>
                <a:cubicBezTo>
                  <a:pt x="54" y="169"/>
                  <a:pt x="54" y="169"/>
                  <a:pt x="54" y="169"/>
                </a:cubicBezTo>
                <a:cubicBezTo>
                  <a:pt x="52" y="167"/>
                  <a:pt x="51" y="164"/>
                  <a:pt x="51" y="161"/>
                </a:cubicBezTo>
                <a:cubicBezTo>
                  <a:pt x="51" y="158"/>
                  <a:pt x="52" y="156"/>
                  <a:pt x="54" y="153"/>
                </a:cubicBezTo>
                <a:cubicBezTo>
                  <a:pt x="61" y="147"/>
                  <a:pt x="61" y="147"/>
                  <a:pt x="61" y="147"/>
                </a:cubicBezTo>
                <a:cubicBezTo>
                  <a:pt x="61" y="146"/>
                  <a:pt x="61" y="146"/>
                  <a:pt x="61" y="146"/>
                </a:cubicBezTo>
                <a:cubicBezTo>
                  <a:pt x="81" y="127"/>
                  <a:pt x="81" y="127"/>
                  <a:pt x="81" y="127"/>
                </a:cubicBezTo>
                <a:cubicBezTo>
                  <a:pt x="81" y="127"/>
                  <a:pt x="81" y="126"/>
                  <a:pt x="81" y="126"/>
                </a:cubicBezTo>
                <a:cubicBezTo>
                  <a:pt x="82" y="126"/>
                  <a:pt x="82" y="126"/>
                  <a:pt x="82" y="126"/>
                </a:cubicBezTo>
                <a:cubicBezTo>
                  <a:pt x="84" y="124"/>
                  <a:pt x="87" y="123"/>
                  <a:pt x="90" y="123"/>
                </a:cubicBezTo>
                <a:cubicBezTo>
                  <a:pt x="92" y="123"/>
                  <a:pt x="95" y="124"/>
                  <a:pt x="97" y="126"/>
                </a:cubicBezTo>
                <a:cubicBezTo>
                  <a:pt x="98" y="126"/>
                  <a:pt x="98" y="126"/>
                  <a:pt x="98" y="126"/>
                </a:cubicBezTo>
                <a:cubicBezTo>
                  <a:pt x="100" y="128"/>
                  <a:pt x="101" y="131"/>
                  <a:pt x="101" y="134"/>
                </a:cubicBezTo>
                <a:cubicBezTo>
                  <a:pt x="101" y="137"/>
                  <a:pt x="100" y="140"/>
                  <a:pt x="98" y="142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4" y="146"/>
                  <a:pt x="94" y="146"/>
                  <a:pt x="93" y="146"/>
                </a:cubicBezTo>
                <a:cubicBezTo>
                  <a:pt x="73" y="166"/>
                  <a:pt x="73" y="166"/>
                  <a:pt x="73" y="166"/>
                </a:cubicBezTo>
                <a:cubicBezTo>
                  <a:pt x="73" y="166"/>
                  <a:pt x="73" y="166"/>
                  <a:pt x="73" y="16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66" y="174"/>
                  <a:pt x="59" y="174"/>
                  <a:pt x="55" y="169"/>
                </a:cubicBezTo>
                <a:close/>
                <a:moveTo>
                  <a:pt x="85" y="193"/>
                </a:moveTo>
                <a:cubicBezTo>
                  <a:pt x="84" y="192"/>
                  <a:pt x="84" y="192"/>
                  <a:pt x="84" y="192"/>
                </a:cubicBezTo>
                <a:cubicBezTo>
                  <a:pt x="80" y="188"/>
                  <a:pt x="80" y="181"/>
                  <a:pt x="84" y="17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06" y="155"/>
                  <a:pt x="109" y="154"/>
                  <a:pt x="112" y="154"/>
                </a:cubicBezTo>
                <a:cubicBezTo>
                  <a:pt x="115" y="154"/>
                  <a:pt x="118" y="155"/>
                  <a:pt x="120" y="157"/>
                </a:cubicBezTo>
                <a:cubicBezTo>
                  <a:pt x="120" y="158"/>
                  <a:pt x="120" y="158"/>
                  <a:pt x="120" y="158"/>
                </a:cubicBezTo>
                <a:cubicBezTo>
                  <a:pt x="125" y="162"/>
                  <a:pt x="125" y="169"/>
                  <a:pt x="120" y="173"/>
                </a:cubicBezTo>
                <a:cubicBezTo>
                  <a:pt x="100" y="193"/>
                  <a:pt x="100" y="193"/>
                  <a:pt x="100" y="193"/>
                </a:cubicBezTo>
                <a:cubicBezTo>
                  <a:pt x="96" y="197"/>
                  <a:pt x="89" y="197"/>
                  <a:pt x="85" y="193"/>
                </a:cubicBezTo>
                <a:close/>
                <a:moveTo>
                  <a:pt x="120" y="212"/>
                </a:moveTo>
                <a:cubicBezTo>
                  <a:pt x="119" y="211"/>
                  <a:pt x="119" y="211"/>
                  <a:pt x="119" y="211"/>
                </a:cubicBezTo>
                <a:cubicBezTo>
                  <a:pt x="117" y="209"/>
                  <a:pt x="116" y="206"/>
                  <a:pt x="116" y="203"/>
                </a:cubicBezTo>
                <a:cubicBezTo>
                  <a:pt x="116" y="200"/>
                  <a:pt x="117" y="198"/>
                  <a:pt x="119" y="196"/>
                </a:cubicBezTo>
                <a:cubicBezTo>
                  <a:pt x="131" y="184"/>
                  <a:pt x="131" y="184"/>
                  <a:pt x="131" y="184"/>
                </a:cubicBezTo>
                <a:cubicBezTo>
                  <a:pt x="133" y="182"/>
                  <a:pt x="136" y="181"/>
                  <a:pt x="139" y="181"/>
                </a:cubicBezTo>
                <a:cubicBezTo>
                  <a:pt x="142" y="181"/>
                  <a:pt x="145" y="182"/>
                  <a:pt x="147" y="184"/>
                </a:cubicBezTo>
                <a:cubicBezTo>
                  <a:pt x="147" y="184"/>
                  <a:pt x="147" y="184"/>
                  <a:pt x="147" y="184"/>
                </a:cubicBezTo>
                <a:cubicBezTo>
                  <a:pt x="149" y="187"/>
                  <a:pt x="150" y="189"/>
                  <a:pt x="150" y="192"/>
                </a:cubicBezTo>
                <a:cubicBezTo>
                  <a:pt x="150" y="195"/>
                  <a:pt x="149" y="198"/>
                  <a:pt x="147" y="200"/>
                </a:cubicBezTo>
                <a:cubicBezTo>
                  <a:pt x="135" y="212"/>
                  <a:pt x="135" y="212"/>
                  <a:pt x="135" y="212"/>
                </a:cubicBezTo>
                <a:cubicBezTo>
                  <a:pt x="131" y="216"/>
                  <a:pt x="124" y="216"/>
                  <a:pt x="120" y="212"/>
                </a:cubicBezTo>
                <a:close/>
                <a:moveTo>
                  <a:pt x="281" y="159"/>
                </a:moveTo>
                <a:cubicBezTo>
                  <a:pt x="277" y="163"/>
                  <a:pt x="270" y="163"/>
                  <a:pt x="266" y="158"/>
                </a:cubicBezTo>
                <a:cubicBezTo>
                  <a:pt x="239" y="132"/>
                  <a:pt x="239" y="132"/>
                  <a:pt x="239" y="132"/>
                </a:cubicBezTo>
                <a:cubicBezTo>
                  <a:pt x="234" y="126"/>
                  <a:pt x="234" y="126"/>
                  <a:pt x="234" y="126"/>
                </a:cubicBezTo>
                <a:cubicBezTo>
                  <a:pt x="232" y="124"/>
                  <a:pt x="230" y="123"/>
                  <a:pt x="228" y="123"/>
                </a:cubicBezTo>
                <a:cubicBezTo>
                  <a:pt x="228" y="123"/>
                  <a:pt x="227" y="123"/>
                  <a:pt x="227" y="124"/>
                </a:cubicBezTo>
                <a:cubicBezTo>
                  <a:pt x="226" y="124"/>
                  <a:pt x="226" y="124"/>
                  <a:pt x="225" y="124"/>
                </a:cubicBezTo>
                <a:cubicBezTo>
                  <a:pt x="224" y="124"/>
                  <a:pt x="223" y="125"/>
                  <a:pt x="223" y="126"/>
                </a:cubicBezTo>
                <a:cubicBezTo>
                  <a:pt x="221" y="127"/>
                  <a:pt x="221" y="129"/>
                  <a:pt x="220" y="131"/>
                </a:cubicBezTo>
                <a:cubicBezTo>
                  <a:pt x="220" y="131"/>
                  <a:pt x="220" y="131"/>
                  <a:pt x="220" y="131"/>
                </a:cubicBezTo>
                <a:cubicBezTo>
                  <a:pt x="220" y="131"/>
                  <a:pt x="220" y="131"/>
                  <a:pt x="220" y="131"/>
                </a:cubicBezTo>
                <a:cubicBezTo>
                  <a:pt x="221" y="133"/>
                  <a:pt x="221" y="135"/>
                  <a:pt x="223" y="137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255" y="169"/>
                  <a:pt x="255" y="169"/>
                  <a:pt x="255" y="169"/>
                </a:cubicBezTo>
                <a:cubicBezTo>
                  <a:pt x="257" y="171"/>
                  <a:pt x="257" y="171"/>
                  <a:pt x="257" y="171"/>
                </a:cubicBezTo>
                <a:cubicBezTo>
                  <a:pt x="259" y="173"/>
                  <a:pt x="260" y="175"/>
                  <a:pt x="260" y="178"/>
                </a:cubicBezTo>
                <a:cubicBezTo>
                  <a:pt x="260" y="181"/>
                  <a:pt x="259" y="184"/>
                  <a:pt x="256" y="186"/>
                </a:cubicBezTo>
                <a:cubicBezTo>
                  <a:pt x="252" y="190"/>
                  <a:pt x="244" y="190"/>
                  <a:pt x="240" y="185"/>
                </a:cubicBezTo>
                <a:cubicBezTo>
                  <a:pt x="211" y="156"/>
                  <a:pt x="211" y="156"/>
                  <a:pt x="211" y="156"/>
                </a:cubicBezTo>
                <a:cubicBezTo>
                  <a:pt x="208" y="153"/>
                  <a:pt x="203" y="153"/>
                  <a:pt x="200" y="156"/>
                </a:cubicBezTo>
                <a:cubicBezTo>
                  <a:pt x="197" y="159"/>
                  <a:pt x="197" y="164"/>
                  <a:pt x="200" y="167"/>
                </a:cubicBezTo>
                <a:cubicBezTo>
                  <a:pt x="202" y="169"/>
                  <a:pt x="202" y="169"/>
                  <a:pt x="202" y="169"/>
                </a:cubicBezTo>
                <a:cubicBezTo>
                  <a:pt x="225" y="192"/>
                  <a:pt x="225" y="192"/>
                  <a:pt x="225" y="192"/>
                </a:cubicBezTo>
                <a:cubicBezTo>
                  <a:pt x="227" y="194"/>
                  <a:pt x="228" y="197"/>
                  <a:pt x="228" y="200"/>
                </a:cubicBezTo>
                <a:cubicBezTo>
                  <a:pt x="228" y="202"/>
                  <a:pt x="227" y="204"/>
                  <a:pt x="225" y="206"/>
                </a:cubicBezTo>
                <a:cubicBezTo>
                  <a:pt x="222" y="210"/>
                  <a:pt x="215" y="209"/>
                  <a:pt x="211" y="205"/>
                </a:cubicBezTo>
                <a:cubicBezTo>
                  <a:pt x="192" y="186"/>
                  <a:pt x="192" y="186"/>
                  <a:pt x="192" y="186"/>
                </a:cubicBezTo>
                <a:cubicBezTo>
                  <a:pt x="192" y="186"/>
                  <a:pt x="191" y="186"/>
                  <a:pt x="191" y="185"/>
                </a:cubicBezTo>
                <a:cubicBezTo>
                  <a:pt x="191" y="185"/>
                  <a:pt x="191" y="185"/>
                  <a:pt x="191" y="185"/>
                </a:cubicBezTo>
                <a:cubicBezTo>
                  <a:pt x="190" y="185"/>
                  <a:pt x="190" y="185"/>
                  <a:pt x="190" y="185"/>
                </a:cubicBezTo>
                <a:cubicBezTo>
                  <a:pt x="190" y="185"/>
                  <a:pt x="190" y="184"/>
                  <a:pt x="189" y="184"/>
                </a:cubicBezTo>
                <a:cubicBezTo>
                  <a:pt x="189" y="184"/>
                  <a:pt x="189" y="184"/>
                  <a:pt x="189" y="184"/>
                </a:cubicBezTo>
                <a:cubicBezTo>
                  <a:pt x="188" y="184"/>
                  <a:pt x="188" y="184"/>
                  <a:pt x="188" y="184"/>
                </a:cubicBezTo>
                <a:cubicBezTo>
                  <a:pt x="188" y="184"/>
                  <a:pt x="187" y="184"/>
                  <a:pt x="187" y="184"/>
                </a:cubicBezTo>
                <a:cubicBezTo>
                  <a:pt x="187" y="184"/>
                  <a:pt x="187" y="184"/>
                  <a:pt x="187" y="184"/>
                </a:cubicBezTo>
                <a:cubicBezTo>
                  <a:pt x="186" y="184"/>
                  <a:pt x="186" y="184"/>
                  <a:pt x="186" y="184"/>
                </a:cubicBezTo>
                <a:cubicBezTo>
                  <a:pt x="186" y="184"/>
                  <a:pt x="185" y="184"/>
                  <a:pt x="185" y="184"/>
                </a:cubicBezTo>
                <a:cubicBezTo>
                  <a:pt x="185" y="184"/>
                  <a:pt x="185" y="184"/>
                  <a:pt x="184" y="184"/>
                </a:cubicBezTo>
                <a:cubicBezTo>
                  <a:pt x="184" y="184"/>
                  <a:pt x="184" y="184"/>
                  <a:pt x="184" y="184"/>
                </a:cubicBezTo>
                <a:cubicBezTo>
                  <a:pt x="183" y="184"/>
                  <a:pt x="183" y="185"/>
                  <a:pt x="183" y="185"/>
                </a:cubicBezTo>
                <a:cubicBezTo>
                  <a:pt x="183" y="185"/>
                  <a:pt x="182" y="185"/>
                  <a:pt x="182" y="185"/>
                </a:cubicBezTo>
                <a:cubicBezTo>
                  <a:pt x="182" y="185"/>
                  <a:pt x="182" y="185"/>
                  <a:pt x="182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1" y="186"/>
                </a:cubicBezTo>
                <a:cubicBezTo>
                  <a:pt x="181" y="186"/>
                  <a:pt x="181" y="186"/>
                  <a:pt x="180" y="187"/>
                </a:cubicBezTo>
                <a:cubicBezTo>
                  <a:pt x="180" y="187"/>
                  <a:pt x="180" y="187"/>
                  <a:pt x="180" y="187"/>
                </a:cubicBezTo>
                <a:cubicBezTo>
                  <a:pt x="180" y="187"/>
                  <a:pt x="180" y="188"/>
                  <a:pt x="180" y="188"/>
                </a:cubicBezTo>
                <a:cubicBezTo>
                  <a:pt x="180" y="188"/>
                  <a:pt x="179" y="188"/>
                  <a:pt x="179" y="189"/>
                </a:cubicBezTo>
                <a:cubicBezTo>
                  <a:pt x="179" y="189"/>
                  <a:pt x="179" y="189"/>
                  <a:pt x="179" y="189"/>
                </a:cubicBezTo>
                <a:cubicBezTo>
                  <a:pt x="179" y="190"/>
                  <a:pt x="179" y="190"/>
                  <a:pt x="179" y="190"/>
                </a:cubicBezTo>
                <a:cubicBezTo>
                  <a:pt x="179" y="190"/>
                  <a:pt x="179" y="190"/>
                  <a:pt x="179" y="191"/>
                </a:cubicBezTo>
                <a:cubicBezTo>
                  <a:pt x="179" y="191"/>
                  <a:pt x="179" y="191"/>
                  <a:pt x="179" y="191"/>
                </a:cubicBezTo>
                <a:cubicBezTo>
                  <a:pt x="179" y="192"/>
                  <a:pt x="179" y="192"/>
                  <a:pt x="179" y="192"/>
                </a:cubicBezTo>
                <a:cubicBezTo>
                  <a:pt x="179" y="192"/>
                  <a:pt x="179" y="193"/>
                  <a:pt x="179" y="193"/>
                </a:cubicBezTo>
                <a:cubicBezTo>
                  <a:pt x="179" y="193"/>
                  <a:pt x="179" y="193"/>
                  <a:pt x="179" y="194"/>
                </a:cubicBezTo>
                <a:cubicBezTo>
                  <a:pt x="179" y="194"/>
                  <a:pt x="179" y="194"/>
                  <a:pt x="179" y="194"/>
                </a:cubicBezTo>
                <a:cubicBezTo>
                  <a:pt x="179" y="195"/>
                  <a:pt x="180" y="195"/>
                  <a:pt x="180" y="195"/>
                </a:cubicBezTo>
                <a:cubicBezTo>
                  <a:pt x="180" y="195"/>
                  <a:pt x="180" y="195"/>
                  <a:pt x="180" y="196"/>
                </a:cubicBezTo>
                <a:cubicBezTo>
                  <a:pt x="180" y="196"/>
                  <a:pt x="180" y="196"/>
                  <a:pt x="181" y="196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81" y="197"/>
                  <a:pt x="181" y="197"/>
                  <a:pt x="181" y="197"/>
                </a:cubicBezTo>
                <a:cubicBezTo>
                  <a:pt x="191" y="207"/>
                  <a:pt x="191" y="207"/>
                  <a:pt x="191" y="207"/>
                </a:cubicBezTo>
                <a:cubicBezTo>
                  <a:pt x="193" y="209"/>
                  <a:pt x="192" y="214"/>
                  <a:pt x="188" y="218"/>
                </a:cubicBezTo>
                <a:cubicBezTo>
                  <a:pt x="187" y="220"/>
                  <a:pt x="184" y="221"/>
                  <a:pt x="182" y="221"/>
                </a:cubicBezTo>
                <a:cubicBezTo>
                  <a:pt x="179" y="221"/>
                  <a:pt x="176" y="220"/>
                  <a:pt x="174" y="218"/>
                </a:cubicBezTo>
                <a:cubicBezTo>
                  <a:pt x="162" y="206"/>
                  <a:pt x="162" y="206"/>
                  <a:pt x="162" y="206"/>
                </a:cubicBezTo>
                <a:cubicBezTo>
                  <a:pt x="164" y="202"/>
                  <a:pt x="166" y="197"/>
                  <a:pt x="166" y="192"/>
                </a:cubicBezTo>
                <a:cubicBezTo>
                  <a:pt x="166" y="185"/>
                  <a:pt x="163" y="179"/>
                  <a:pt x="158" y="174"/>
                </a:cubicBezTo>
                <a:cubicBezTo>
                  <a:pt x="158" y="173"/>
                  <a:pt x="158" y="173"/>
                  <a:pt x="158" y="173"/>
                </a:cubicBezTo>
                <a:cubicBezTo>
                  <a:pt x="153" y="168"/>
                  <a:pt x="146" y="165"/>
                  <a:pt x="139" y="165"/>
                </a:cubicBezTo>
                <a:cubicBezTo>
                  <a:pt x="139" y="165"/>
                  <a:pt x="139" y="165"/>
                  <a:pt x="139" y="165"/>
                </a:cubicBezTo>
                <a:cubicBezTo>
                  <a:pt x="139" y="159"/>
                  <a:pt x="136" y="152"/>
                  <a:pt x="131" y="147"/>
                </a:cubicBezTo>
                <a:cubicBezTo>
                  <a:pt x="131" y="146"/>
                  <a:pt x="131" y="146"/>
                  <a:pt x="131" y="146"/>
                </a:cubicBezTo>
                <a:cubicBezTo>
                  <a:pt x="127" y="142"/>
                  <a:pt x="121" y="139"/>
                  <a:pt x="116" y="139"/>
                </a:cubicBezTo>
                <a:cubicBezTo>
                  <a:pt x="117" y="130"/>
                  <a:pt x="115" y="122"/>
                  <a:pt x="109" y="115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03" y="110"/>
                  <a:pt x="97" y="107"/>
                  <a:pt x="90" y="107"/>
                </a:cubicBezTo>
                <a:cubicBezTo>
                  <a:pt x="89" y="107"/>
                  <a:pt x="89" y="107"/>
                  <a:pt x="89" y="107"/>
                </a:cubicBezTo>
                <a:cubicBezTo>
                  <a:pt x="88" y="101"/>
                  <a:pt x="86" y="94"/>
                  <a:pt x="81" y="89"/>
                </a:cubicBezTo>
                <a:cubicBezTo>
                  <a:pt x="80" y="89"/>
                  <a:pt x="80" y="89"/>
                  <a:pt x="80" y="89"/>
                </a:cubicBezTo>
                <a:cubicBezTo>
                  <a:pt x="75" y="84"/>
                  <a:pt x="69" y="81"/>
                  <a:pt x="62" y="81"/>
                </a:cubicBezTo>
                <a:cubicBezTo>
                  <a:pt x="55" y="81"/>
                  <a:pt x="48" y="84"/>
                  <a:pt x="43" y="89"/>
                </a:cubicBezTo>
                <a:cubicBezTo>
                  <a:pt x="42" y="90"/>
                  <a:pt x="42" y="90"/>
                  <a:pt x="42" y="90"/>
                </a:cubicBezTo>
                <a:cubicBezTo>
                  <a:pt x="22" y="74"/>
                  <a:pt x="22" y="74"/>
                  <a:pt x="22" y="74"/>
                </a:cubicBezTo>
                <a:cubicBezTo>
                  <a:pt x="18" y="70"/>
                  <a:pt x="17" y="62"/>
                  <a:pt x="21" y="58"/>
                </a:cubicBezTo>
                <a:cubicBezTo>
                  <a:pt x="48" y="24"/>
                  <a:pt x="48" y="24"/>
                  <a:pt x="48" y="24"/>
                </a:cubicBezTo>
                <a:cubicBezTo>
                  <a:pt x="52" y="19"/>
                  <a:pt x="61" y="17"/>
                  <a:pt x="67" y="20"/>
                </a:cubicBezTo>
                <a:cubicBezTo>
                  <a:pt x="83" y="28"/>
                  <a:pt x="83" y="28"/>
                  <a:pt x="83" y="28"/>
                </a:cubicBezTo>
                <a:cubicBezTo>
                  <a:pt x="94" y="33"/>
                  <a:pt x="112" y="33"/>
                  <a:pt x="123" y="26"/>
                </a:cubicBezTo>
                <a:cubicBezTo>
                  <a:pt x="128" y="22"/>
                  <a:pt x="128" y="22"/>
                  <a:pt x="128" y="22"/>
                </a:cubicBezTo>
                <a:cubicBezTo>
                  <a:pt x="135" y="18"/>
                  <a:pt x="148" y="17"/>
                  <a:pt x="155" y="19"/>
                </a:cubicBezTo>
                <a:cubicBezTo>
                  <a:pt x="157" y="20"/>
                  <a:pt x="157" y="20"/>
                  <a:pt x="157" y="20"/>
                </a:cubicBezTo>
                <a:cubicBezTo>
                  <a:pt x="153" y="22"/>
                  <a:pt x="153" y="22"/>
                  <a:pt x="153" y="22"/>
                </a:cubicBezTo>
                <a:cubicBezTo>
                  <a:pt x="140" y="29"/>
                  <a:pt x="135" y="45"/>
                  <a:pt x="140" y="58"/>
                </a:cubicBezTo>
                <a:cubicBezTo>
                  <a:pt x="141" y="59"/>
                  <a:pt x="141" y="59"/>
                  <a:pt x="141" y="59"/>
                </a:cubicBezTo>
                <a:cubicBezTo>
                  <a:pt x="145" y="69"/>
                  <a:pt x="155" y="75"/>
                  <a:pt x="165" y="75"/>
                </a:cubicBezTo>
                <a:cubicBezTo>
                  <a:pt x="169" y="75"/>
                  <a:pt x="172" y="74"/>
                  <a:pt x="175" y="73"/>
                </a:cubicBezTo>
                <a:cubicBezTo>
                  <a:pt x="185" y="69"/>
                  <a:pt x="185" y="69"/>
                  <a:pt x="185" y="69"/>
                </a:cubicBezTo>
                <a:cubicBezTo>
                  <a:pt x="191" y="67"/>
                  <a:pt x="196" y="66"/>
                  <a:pt x="198" y="65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80" y="146"/>
                  <a:pt x="280" y="146"/>
                  <a:pt x="280" y="146"/>
                </a:cubicBezTo>
                <a:cubicBezTo>
                  <a:pt x="282" y="148"/>
                  <a:pt x="283" y="151"/>
                  <a:pt x="283" y="153"/>
                </a:cubicBezTo>
                <a:cubicBezTo>
                  <a:pt x="283" y="156"/>
                  <a:pt x="282" y="158"/>
                  <a:pt x="281" y="159"/>
                </a:cubicBezTo>
                <a:close/>
                <a:moveTo>
                  <a:pt x="331" y="72"/>
                </a:moveTo>
                <a:cubicBezTo>
                  <a:pt x="289" y="118"/>
                  <a:pt x="289" y="118"/>
                  <a:pt x="289" y="118"/>
                </a:cubicBezTo>
                <a:cubicBezTo>
                  <a:pt x="285" y="122"/>
                  <a:pt x="278" y="122"/>
                  <a:pt x="274" y="118"/>
                </a:cubicBezTo>
                <a:cubicBezTo>
                  <a:pt x="254" y="98"/>
                  <a:pt x="254" y="98"/>
                  <a:pt x="254" y="98"/>
                </a:cubicBezTo>
                <a:cubicBezTo>
                  <a:pt x="253" y="97"/>
                  <a:pt x="253" y="97"/>
                  <a:pt x="253" y="97"/>
                </a:cubicBezTo>
                <a:cubicBezTo>
                  <a:pt x="253" y="97"/>
                  <a:pt x="253" y="97"/>
                  <a:pt x="253" y="97"/>
                </a:cubicBezTo>
                <a:cubicBezTo>
                  <a:pt x="207" y="52"/>
                  <a:pt x="207" y="52"/>
                  <a:pt x="207" y="52"/>
                </a:cubicBezTo>
                <a:cubicBezTo>
                  <a:pt x="205" y="50"/>
                  <a:pt x="203" y="50"/>
                  <a:pt x="200" y="50"/>
                </a:cubicBezTo>
                <a:cubicBezTo>
                  <a:pt x="193" y="50"/>
                  <a:pt x="182" y="54"/>
                  <a:pt x="179" y="55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64" y="61"/>
                  <a:pt x="157" y="58"/>
                  <a:pt x="155" y="53"/>
                </a:cubicBezTo>
                <a:cubicBezTo>
                  <a:pt x="155" y="52"/>
                  <a:pt x="155" y="52"/>
                  <a:pt x="155" y="52"/>
                </a:cubicBezTo>
                <a:cubicBezTo>
                  <a:pt x="152" y="46"/>
                  <a:pt x="155" y="39"/>
                  <a:pt x="160" y="36"/>
                </a:cubicBezTo>
                <a:cubicBezTo>
                  <a:pt x="188" y="21"/>
                  <a:pt x="188" y="21"/>
                  <a:pt x="188" y="21"/>
                </a:cubicBezTo>
                <a:cubicBezTo>
                  <a:pt x="194" y="18"/>
                  <a:pt x="206" y="18"/>
                  <a:pt x="212" y="22"/>
                </a:cubicBezTo>
                <a:cubicBezTo>
                  <a:pt x="226" y="32"/>
                  <a:pt x="226" y="32"/>
                  <a:pt x="226" y="32"/>
                </a:cubicBezTo>
                <a:cubicBezTo>
                  <a:pt x="232" y="35"/>
                  <a:pt x="239" y="37"/>
                  <a:pt x="246" y="37"/>
                </a:cubicBezTo>
                <a:cubicBezTo>
                  <a:pt x="254" y="37"/>
                  <a:pt x="261" y="35"/>
                  <a:pt x="266" y="32"/>
                </a:cubicBezTo>
                <a:cubicBezTo>
                  <a:pt x="288" y="18"/>
                  <a:pt x="288" y="18"/>
                  <a:pt x="288" y="18"/>
                </a:cubicBezTo>
                <a:cubicBezTo>
                  <a:pt x="290" y="16"/>
                  <a:pt x="292" y="16"/>
                  <a:pt x="294" y="16"/>
                </a:cubicBezTo>
                <a:cubicBezTo>
                  <a:pt x="298" y="16"/>
                  <a:pt x="302" y="17"/>
                  <a:pt x="305" y="20"/>
                </a:cubicBezTo>
                <a:cubicBezTo>
                  <a:pt x="332" y="54"/>
                  <a:pt x="332" y="54"/>
                  <a:pt x="332" y="54"/>
                </a:cubicBezTo>
                <a:cubicBezTo>
                  <a:pt x="336" y="59"/>
                  <a:pt x="335" y="67"/>
                  <a:pt x="331" y="7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58E7B5D-2694-4BA6-8AA4-37599543C9B5}"/>
              </a:ext>
            </a:extLst>
          </p:cNvPr>
          <p:cNvSpPr txBox="1"/>
          <p:nvPr/>
        </p:nvSpPr>
        <p:spPr>
          <a:xfrm>
            <a:off x="1062963" y="4930887"/>
            <a:ext cx="2796294" cy="82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Lorem ipsum dolor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sit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nihil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dolores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phaedrum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ea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sit.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Ullum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assum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verear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ex cum,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assum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incorrupte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mel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in.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4B0C751-56C0-4AC3-A87C-FACBDCFF2394}"/>
              </a:ext>
            </a:extLst>
          </p:cNvPr>
          <p:cNvSpPr txBox="1"/>
          <p:nvPr/>
        </p:nvSpPr>
        <p:spPr>
          <a:xfrm>
            <a:off x="1062963" y="4592333"/>
            <a:ext cx="2796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lt"/>
              </a:rPr>
              <a:t>NAME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F1B4F5-0BE4-4780-8476-86889EDD4408}"/>
              </a:ext>
            </a:extLst>
          </p:cNvPr>
          <p:cNvSpPr txBox="1"/>
          <p:nvPr/>
        </p:nvSpPr>
        <p:spPr>
          <a:xfrm>
            <a:off x="1062963" y="4099015"/>
            <a:ext cx="168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  <a:latin typeface="+mj-lt"/>
              </a:rPr>
              <a:t>Marketer</a:t>
            </a:r>
            <a:endParaRPr lang="ko-KR" altLang="en-US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25ECE07-DB26-4482-A526-1A33E7B278FE}"/>
              </a:ext>
            </a:extLst>
          </p:cNvPr>
          <p:cNvSpPr txBox="1"/>
          <p:nvPr/>
        </p:nvSpPr>
        <p:spPr>
          <a:xfrm>
            <a:off x="8403764" y="2707646"/>
            <a:ext cx="2796294" cy="82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Lorem ipsum dolor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sit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nihil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dolores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phaedrum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ea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sit.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Ullum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assum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verear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ex cum,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assum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incorrupte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mel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in.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CE4D36B-B7B3-4131-B444-0E59C1448ECC}"/>
              </a:ext>
            </a:extLst>
          </p:cNvPr>
          <p:cNvSpPr txBox="1"/>
          <p:nvPr/>
        </p:nvSpPr>
        <p:spPr>
          <a:xfrm>
            <a:off x="8403764" y="2369092"/>
            <a:ext cx="2796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lt"/>
              </a:rPr>
              <a:t>NAME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0D321E6-2F14-4018-8DA9-B6DA1D0AE3F4}"/>
              </a:ext>
            </a:extLst>
          </p:cNvPr>
          <p:cNvSpPr txBox="1"/>
          <p:nvPr/>
        </p:nvSpPr>
        <p:spPr>
          <a:xfrm>
            <a:off x="8403764" y="1875774"/>
            <a:ext cx="168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+mj-lt"/>
              </a:rPr>
              <a:t>Developer</a:t>
            </a:r>
            <a:endParaRPr lang="ko-KR" alt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E85C6B2-BBE6-4689-AD35-48FC9FC90A6E}"/>
              </a:ext>
            </a:extLst>
          </p:cNvPr>
          <p:cNvSpPr txBox="1"/>
          <p:nvPr/>
        </p:nvSpPr>
        <p:spPr>
          <a:xfrm>
            <a:off x="8403764" y="4930887"/>
            <a:ext cx="2796294" cy="82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Lorem ipsum dolor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sit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nihil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dolores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phaedrum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ea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sit.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Ullum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assum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verear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ex cum,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assum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incorrupte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mel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in.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49EACF5-CD68-462C-AA5D-FCADC79DD57A}"/>
              </a:ext>
            </a:extLst>
          </p:cNvPr>
          <p:cNvSpPr txBox="1"/>
          <p:nvPr/>
        </p:nvSpPr>
        <p:spPr>
          <a:xfrm>
            <a:off x="8403764" y="4592333"/>
            <a:ext cx="2796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lt"/>
              </a:rPr>
              <a:t>NAME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22D2701-4C73-4D45-9A2E-794B80EB6792}"/>
              </a:ext>
            </a:extLst>
          </p:cNvPr>
          <p:cNvSpPr txBox="1"/>
          <p:nvPr/>
        </p:nvSpPr>
        <p:spPr>
          <a:xfrm>
            <a:off x="8403764" y="4099015"/>
            <a:ext cx="1976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/>
                </a:solidFill>
                <a:latin typeface="+mj-lt"/>
              </a:rPr>
              <a:t>Programmer</a:t>
            </a:r>
            <a:endParaRPr lang="ko-KR" altLang="en-US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1F0FDB-7BD0-432D-A4CF-E77949CE19BE}"/>
              </a:ext>
            </a:extLst>
          </p:cNvPr>
          <p:cNvSpPr txBox="1"/>
          <p:nvPr/>
        </p:nvSpPr>
        <p:spPr>
          <a:xfrm>
            <a:off x="6019393" y="2019302"/>
            <a:ext cx="155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Lorem ipsum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62C8B1C-922D-47E1-881F-92DD04273DA7}"/>
              </a:ext>
            </a:extLst>
          </p:cNvPr>
          <p:cNvSpPr txBox="1"/>
          <p:nvPr/>
        </p:nvSpPr>
        <p:spPr>
          <a:xfrm>
            <a:off x="6013043" y="3954634"/>
            <a:ext cx="155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Lorem ipsum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88CAD8E-A5F3-4184-B14B-207AADAA0A59}"/>
              </a:ext>
            </a:extLst>
          </p:cNvPr>
          <p:cNvSpPr txBox="1"/>
          <p:nvPr/>
        </p:nvSpPr>
        <p:spPr>
          <a:xfrm>
            <a:off x="4622395" y="3413565"/>
            <a:ext cx="155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Lorem ipsum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68E6572-068E-4261-9FC8-8118576CA59D}"/>
              </a:ext>
            </a:extLst>
          </p:cNvPr>
          <p:cNvSpPr txBox="1"/>
          <p:nvPr/>
        </p:nvSpPr>
        <p:spPr>
          <a:xfrm>
            <a:off x="4622395" y="5341993"/>
            <a:ext cx="15565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cs typeface="Arial" panose="020B0604020202020204" pitchFamily="34" charset="0"/>
              </a:rPr>
              <a:t>Lorem ipsum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998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550010B-6662-4471-8A73-ADF6828289B6}"/>
              </a:ext>
            </a:extLst>
          </p:cNvPr>
          <p:cNvSpPr/>
          <p:nvPr/>
        </p:nvSpPr>
        <p:spPr>
          <a:xfrm>
            <a:off x="1330762" y="1939954"/>
            <a:ext cx="2978091" cy="29780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0D27CB77-FB74-4E95-B3A9-5D29B7AFDEC9}"/>
              </a:ext>
            </a:extLst>
          </p:cNvPr>
          <p:cNvSpPr/>
          <p:nvPr/>
        </p:nvSpPr>
        <p:spPr>
          <a:xfrm>
            <a:off x="5298012" y="2233569"/>
            <a:ext cx="2390862" cy="2390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7EF7EAC-5C02-4882-88B2-0E8A4F8FE0EA}"/>
              </a:ext>
            </a:extLst>
          </p:cNvPr>
          <p:cNvSpPr/>
          <p:nvPr/>
        </p:nvSpPr>
        <p:spPr>
          <a:xfrm>
            <a:off x="8678033" y="2571226"/>
            <a:ext cx="1715548" cy="1715548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4AF33-7164-4449-A0D2-2A7F50A7373C}"/>
              </a:ext>
            </a:extLst>
          </p:cNvPr>
          <p:cNvSpPr txBox="1"/>
          <p:nvPr/>
        </p:nvSpPr>
        <p:spPr>
          <a:xfrm>
            <a:off x="561976" y="361950"/>
            <a:ext cx="4556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lt"/>
              </a:rPr>
              <a:t>Market Size</a:t>
            </a:r>
            <a:endParaRPr lang="ko-KR" altLang="en-US" sz="3600" b="1" dirty="0">
              <a:latin typeface="+mj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4E19F2-2861-4D1D-A03A-B99E5BDA668C}"/>
              </a:ext>
            </a:extLst>
          </p:cNvPr>
          <p:cNvSpPr/>
          <p:nvPr/>
        </p:nvSpPr>
        <p:spPr>
          <a:xfrm>
            <a:off x="0" y="0"/>
            <a:ext cx="171450" cy="88769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9BDA342-840D-49C1-933B-CA9AE3E9809F}"/>
              </a:ext>
            </a:extLst>
          </p:cNvPr>
          <p:cNvGrpSpPr/>
          <p:nvPr/>
        </p:nvGrpSpPr>
        <p:grpSpPr>
          <a:xfrm>
            <a:off x="1410213" y="5286272"/>
            <a:ext cx="3762373" cy="906851"/>
            <a:chOff x="1000661" y="2871151"/>
            <a:chExt cx="3762373" cy="90685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2030DB-1D1B-4276-8209-08C6A44D40AE}"/>
                </a:ext>
              </a:extLst>
            </p:cNvPr>
            <p:cNvSpPr txBox="1"/>
            <p:nvPr/>
          </p:nvSpPr>
          <p:spPr>
            <a:xfrm>
              <a:off x="1000661" y="3209705"/>
              <a:ext cx="3762373" cy="56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2CA96D-10CF-4EBE-B449-DE244A9EDDEC}"/>
                </a:ext>
              </a:extLst>
            </p:cNvPr>
            <p:cNvSpPr txBox="1"/>
            <p:nvPr/>
          </p:nvSpPr>
          <p:spPr>
            <a:xfrm>
              <a:off x="1000661" y="2871151"/>
              <a:ext cx="37623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Total Available Market</a:t>
              </a:r>
              <a:endParaRPr lang="ko-KR" altLang="en-US" sz="1400" b="1" dirty="0">
                <a:latin typeface="+mj-lt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2C97C8E-BC89-48B8-AC60-08F32E79DCFF}"/>
              </a:ext>
            </a:extLst>
          </p:cNvPr>
          <p:cNvSpPr txBox="1"/>
          <p:nvPr/>
        </p:nvSpPr>
        <p:spPr>
          <a:xfrm>
            <a:off x="5597976" y="3097967"/>
            <a:ext cx="1790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lt1"/>
                </a:solidFill>
                <a:latin typeface="+mj-lt"/>
              </a:rPr>
              <a:t>10M</a:t>
            </a:r>
            <a:endParaRPr lang="ko-KR" altLang="en-US" sz="3200" b="1" dirty="0">
              <a:solidFill>
                <a:schemeClr val="lt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B415A7-A2C4-4708-A0DE-2CC1941763E0}"/>
              </a:ext>
            </a:extLst>
          </p:cNvPr>
          <p:cNvSpPr txBox="1"/>
          <p:nvPr/>
        </p:nvSpPr>
        <p:spPr>
          <a:xfrm>
            <a:off x="1678815" y="2974856"/>
            <a:ext cx="2281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lt1"/>
                </a:solidFill>
                <a:latin typeface="+mj-lt"/>
              </a:rPr>
              <a:t>1.8+B</a:t>
            </a:r>
            <a:endParaRPr lang="ko-KR" altLang="en-US" sz="4800" b="1" dirty="0">
              <a:solidFill>
                <a:schemeClr val="lt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077BB1-B335-4F34-9B5F-660994B54F66}"/>
              </a:ext>
            </a:extLst>
          </p:cNvPr>
          <p:cNvSpPr txBox="1"/>
          <p:nvPr/>
        </p:nvSpPr>
        <p:spPr>
          <a:xfrm>
            <a:off x="8738063" y="3128744"/>
            <a:ext cx="1595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lt1"/>
                </a:solidFill>
                <a:latin typeface="+mj-lt"/>
              </a:rPr>
              <a:t>9M</a:t>
            </a:r>
            <a:endParaRPr lang="ko-KR" altLang="en-US" sz="2800" b="1" dirty="0">
              <a:solidFill>
                <a:schemeClr val="lt1"/>
              </a:solidFill>
              <a:latin typeface="+mj-lt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B3444CC-9E38-4B50-94DB-05AEB5793E15}"/>
              </a:ext>
            </a:extLst>
          </p:cNvPr>
          <p:cNvGrpSpPr/>
          <p:nvPr/>
        </p:nvGrpSpPr>
        <p:grpSpPr>
          <a:xfrm>
            <a:off x="5197536" y="1212407"/>
            <a:ext cx="3762373" cy="652935"/>
            <a:chOff x="1000661" y="2871151"/>
            <a:chExt cx="3762373" cy="65293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671EDB-4B29-4A5E-8BC5-46666D22B77F}"/>
                </a:ext>
              </a:extLst>
            </p:cNvPr>
            <p:cNvSpPr txBox="1"/>
            <p:nvPr/>
          </p:nvSpPr>
          <p:spPr>
            <a:xfrm>
              <a:off x="1000661" y="3209705"/>
              <a:ext cx="3762373" cy="31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sea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falli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erroribus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4CFBFD-79E5-4DB4-BCE5-587CA7E609BC}"/>
                </a:ext>
              </a:extLst>
            </p:cNvPr>
            <p:cNvSpPr txBox="1"/>
            <p:nvPr/>
          </p:nvSpPr>
          <p:spPr>
            <a:xfrm>
              <a:off x="1000661" y="2871151"/>
              <a:ext cx="37623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Serviceable Available Market</a:t>
              </a:r>
              <a:endParaRPr lang="ko-KR" altLang="en-US" sz="1400" b="1" dirty="0">
                <a:latin typeface="+mj-lt"/>
              </a:endParaRP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D3B263C-D86A-43ED-B55F-D987EC2B0035}"/>
              </a:ext>
            </a:extLst>
          </p:cNvPr>
          <p:cNvCxnSpPr>
            <a:cxnSpLocks/>
          </p:cNvCxnSpPr>
          <p:nvPr/>
        </p:nvCxnSpPr>
        <p:spPr>
          <a:xfrm>
            <a:off x="5118085" y="1297035"/>
            <a:ext cx="0" cy="1404893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3293EFC-3216-4711-9E63-ACECF441675A}"/>
              </a:ext>
            </a:extLst>
          </p:cNvPr>
          <p:cNvGrpSpPr/>
          <p:nvPr/>
        </p:nvGrpSpPr>
        <p:grpSpPr>
          <a:xfrm>
            <a:off x="8903897" y="5286272"/>
            <a:ext cx="2473850" cy="906851"/>
            <a:chOff x="1000662" y="2871151"/>
            <a:chExt cx="2473850" cy="9068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75CD9CB-4E36-45E5-AE12-F3E3D90CBABD}"/>
                </a:ext>
              </a:extLst>
            </p:cNvPr>
            <p:cNvSpPr txBox="1"/>
            <p:nvPr/>
          </p:nvSpPr>
          <p:spPr>
            <a:xfrm>
              <a:off x="1000662" y="3209705"/>
              <a:ext cx="1988610" cy="56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 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sea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falli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erroribus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50ECEC-C404-4681-AD13-13F7C74210BD}"/>
                </a:ext>
              </a:extLst>
            </p:cNvPr>
            <p:cNvSpPr txBox="1"/>
            <p:nvPr/>
          </p:nvSpPr>
          <p:spPr>
            <a:xfrm>
              <a:off x="1000662" y="2871151"/>
              <a:ext cx="24738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Your Target Market</a:t>
              </a:r>
              <a:endParaRPr lang="ko-KR" altLang="en-US" sz="1400" b="1" dirty="0">
                <a:latin typeface="+mj-lt"/>
              </a:endParaRP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51C856B-CBAC-4114-AF3F-34456D8D9AF4}"/>
              </a:ext>
            </a:extLst>
          </p:cNvPr>
          <p:cNvCxnSpPr>
            <a:cxnSpLocks/>
          </p:cNvCxnSpPr>
          <p:nvPr/>
        </p:nvCxnSpPr>
        <p:spPr>
          <a:xfrm>
            <a:off x="1330762" y="4505739"/>
            <a:ext cx="0" cy="160196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2224EAC-8CB3-4741-A63E-1FFD2F60E4F2}"/>
              </a:ext>
            </a:extLst>
          </p:cNvPr>
          <p:cNvCxnSpPr>
            <a:cxnSpLocks/>
          </p:cNvCxnSpPr>
          <p:nvPr/>
        </p:nvCxnSpPr>
        <p:spPr>
          <a:xfrm>
            <a:off x="8824445" y="4505739"/>
            <a:ext cx="0" cy="1601964"/>
          </a:xfrm>
          <a:prstGeom prst="line">
            <a:avLst/>
          </a:prstGeom>
          <a:ln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8476D85-5C53-4945-9978-35B2698CB52A}"/>
              </a:ext>
            </a:extLst>
          </p:cNvPr>
          <p:cNvSpPr txBox="1"/>
          <p:nvPr/>
        </p:nvSpPr>
        <p:spPr>
          <a:xfrm>
            <a:off x="3291399" y="612047"/>
            <a:ext cx="1742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Market Analysis</a:t>
            </a:r>
          </a:p>
        </p:txBody>
      </p:sp>
    </p:spTree>
    <p:extLst>
      <p:ext uri="{BB962C8B-B14F-4D97-AF65-F5344CB8AC3E}">
        <p14:creationId xmlns:p14="http://schemas.microsoft.com/office/powerpoint/2010/main" val="956036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925116-39CA-4EDA-BCDD-2F212B45BCB8}"/>
              </a:ext>
            </a:extLst>
          </p:cNvPr>
          <p:cNvSpPr txBox="1"/>
          <p:nvPr/>
        </p:nvSpPr>
        <p:spPr>
          <a:xfrm>
            <a:off x="561976" y="361950"/>
            <a:ext cx="785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latin typeface="+mj-lt"/>
              </a:rPr>
              <a:t>Knowing</a:t>
            </a:r>
            <a:r>
              <a:rPr lang="ko-KR" altLang="en-US" sz="3600" b="1" dirty="0">
                <a:latin typeface="+mj-lt"/>
              </a:rPr>
              <a:t> The </a:t>
            </a:r>
            <a:r>
              <a:rPr lang="ko-KR" altLang="en-US" sz="3600" b="1" dirty="0" err="1">
                <a:latin typeface="+mj-lt"/>
              </a:rPr>
              <a:t>Problem</a:t>
            </a:r>
            <a:endParaRPr lang="ko-KR" altLang="en-US" sz="3600" b="1" dirty="0"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E7CDC5-0467-445E-8054-D1229BDFCB51}"/>
              </a:ext>
            </a:extLst>
          </p:cNvPr>
          <p:cNvSpPr/>
          <p:nvPr/>
        </p:nvSpPr>
        <p:spPr>
          <a:xfrm>
            <a:off x="0" y="0"/>
            <a:ext cx="171450" cy="88769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643A076E-B04E-4D27-AD69-DEAA7A6068E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363" b="119"/>
          <a:stretch/>
        </p:blipFill>
        <p:spPr>
          <a:xfrm>
            <a:off x="0" y="1590675"/>
            <a:ext cx="6905625" cy="2647950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D95F0FC-57EF-409F-9C24-DFC1856DB4E8}"/>
              </a:ext>
            </a:extLst>
          </p:cNvPr>
          <p:cNvSpPr/>
          <p:nvPr/>
        </p:nvSpPr>
        <p:spPr>
          <a:xfrm>
            <a:off x="6905625" y="1590675"/>
            <a:ext cx="5286375" cy="26479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6CAA7B-988D-4E4B-B6DC-0B89ED426233}"/>
              </a:ext>
            </a:extLst>
          </p:cNvPr>
          <p:cNvSpPr txBox="1"/>
          <p:nvPr/>
        </p:nvSpPr>
        <p:spPr>
          <a:xfrm>
            <a:off x="7864536" y="2227236"/>
            <a:ext cx="3762373" cy="1130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Lorem ipsum dolor sit </a:t>
            </a:r>
            <a:r>
              <a:rPr lang="en-US" altLang="ko-KR" sz="2400" dirty="0" err="1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amet</a:t>
            </a:r>
            <a:r>
              <a:rPr lang="en-US" altLang="ko-KR" sz="2400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, sea </a:t>
            </a:r>
            <a:r>
              <a:rPr lang="en-US" altLang="ko-KR" sz="2400" dirty="0" err="1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falli</a:t>
            </a:r>
            <a:r>
              <a:rPr lang="en-US" altLang="ko-KR" sz="2400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2400" dirty="0" err="1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erroribus</a:t>
            </a:r>
            <a:r>
              <a:rPr lang="en-US" altLang="ko-KR" sz="2400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.</a:t>
            </a:r>
            <a:endParaRPr lang="ko-KR" altLang="en-US" sz="2400" dirty="0">
              <a:solidFill>
                <a:schemeClr val="bg2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E0417947-ADEB-4D18-BC14-8B351DCCB522}"/>
              </a:ext>
            </a:extLst>
          </p:cNvPr>
          <p:cNvSpPr/>
          <p:nvPr/>
        </p:nvSpPr>
        <p:spPr>
          <a:xfrm>
            <a:off x="7580247" y="2113717"/>
            <a:ext cx="284289" cy="227038"/>
          </a:xfrm>
          <a:custGeom>
            <a:avLst/>
            <a:gdLst/>
            <a:ahLst/>
            <a:cxnLst/>
            <a:rect l="l" t="t" r="r" b="b"/>
            <a:pathLst>
              <a:path w="284289" h="227038">
                <a:moveTo>
                  <a:pt x="252836" y="0"/>
                </a:moveTo>
                <a:cubicBezTo>
                  <a:pt x="258136" y="35"/>
                  <a:pt x="263823" y="1651"/>
                  <a:pt x="269896" y="4847"/>
                </a:cubicBezTo>
                <a:cubicBezTo>
                  <a:pt x="275970" y="8043"/>
                  <a:pt x="279269" y="12610"/>
                  <a:pt x="279796" y="18545"/>
                </a:cubicBezTo>
                <a:cubicBezTo>
                  <a:pt x="279318" y="22438"/>
                  <a:pt x="275968" y="27391"/>
                  <a:pt x="269748" y="33407"/>
                </a:cubicBezTo>
                <a:cubicBezTo>
                  <a:pt x="263528" y="39422"/>
                  <a:pt x="257308" y="46748"/>
                  <a:pt x="251088" y="55386"/>
                </a:cubicBezTo>
                <a:cubicBezTo>
                  <a:pt x="244868" y="64024"/>
                  <a:pt x="241519" y="74223"/>
                  <a:pt x="241040" y="85982"/>
                </a:cubicBezTo>
                <a:cubicBezTo>
                  <a:pt x="241574" y="92511"/>
                  <a:pt x="245312" y="98311"/>
                  <a:pt x="252253" y="103383"/>
                </a:cubicBezTo>
                <a:cubicBezTo>
                  <a:pt x="259194" y="108454"/>
                  <a:pt x="266135" y="115212"/>
                  <a:pt x="273077" y="123656"/>
                </a:cubicBezTo>
                <a:cubicBezTo>
                  <a:pt x="280018" y="132099"/>
                  <a:pt x="283755" y="144643"/>
                  <a:pt x="284289" y="161287"/>
                </a:cubicBezTo>
                <a:cubicBezTo>
                  <a:pt x="283950" y="180500"/>
                  <a:pt x="277889" y="196165"/>
                  <a:pt x="266105" y="208282"/>
                </a:cubicBezTo>
                <a:cubicBezTo>
                  <a:pt x="254322" y="220400"/>
                  <a:pt x="238852" y="226652"/>
                  <a:pt x="219697" y="227038"/>
                </a:cubicBezTo>
                <a:cubicBezTo>
                  <a:pt x="199219" y="226336"/>
                  <a:pt x="183024" y="218749"/>
                  <a:pt x="171112" y="204278"/>
                </a:cubicBezTo>
                <a:cubicBezTo>
                  <a:pt x="159200" y="189807"/>
                  <a:pt x="153115" y="172667"/>
                  <a:pt x="152857" y="152857"/>
                </a:cubicBezTo>
                <a:cubicBezTo>
                  <a:pt x="153384" y="130271"/>
                  <a:pt x="159195" y="107320"/>
                  <a:pt x="170290" y="84005"/>
                </a:cubicBezTo>
                <a:cubicBezTo>
                  <a:pt x="181385" y="60690"/>
                  <a:pt x="194602" y="41028"/>
                  <a:pt x="209940" y="25019"/>
                </a:cubicBezTo>
                <a:cubicBezTo>
                  <a:pt x="225279" y="9009"/>
                  <a:pt x="239577" y="670"/>
                  <a:pt x="252836" y="0"/>
                </a:cubicBezTo>
                <a:close/>
                <a:moveTo>
                  <a:pt x="99978" y="0"/>
                </a:moveTo>
                <a:cubicBezTo>
                  <a:pt x="105279" y="35"/>
                  <a:pt x="110966" y="1651"/>
                  <a:pt x="117039" y="4847"/>
                </a:cubicBezTo>
                <a:cubicBezTo>
                  <a:pt x="123112" y="8043"/>
                  <a:pt x="126412" y="12610"/>
                  <a:pt x="126939" y="18545"/>
                </a:cubicBezTo>
                <a:cubicBezTo>
                  <a:pt x="126460" y="22438"/>
                  <a:pt x="123111" y="27391"/>
                  <a:pt x="116891" y="33407"/>
                </a:cubicBezTo>
                <a:cubicBezTo>
                  <a:pt x="110671" y="39422"/>
                  <a:pt x="104451" y="46748"/>
                  <a:pt x="98231" y="55386"/>
                </a:cubicBezTo>
                <a:cubicBezTo>
                  <a:pt x="92011" y="64024"/>
                  <a:pt x="88662" y="74223"/>
                  <a:pt x="88183" y="85982"/>
                </a:cubicBezTo>
                <a:cubicBezTo>
                  <a:pt x="88717" y="92511"/>
                  <a:pt x="92455" y="98311"/>
                  <a:pt x="99396" y="103383"/>
                </a:cubicBezTo>
                <a:cubicBezTo>
                  <a:pt x="106337" y="108454"/>
                  <a:pt x="113278" y="115212"/>
                  <a:pt x="120219" y="123656"/>
                </a:cubicBezTo>
                <a:cubicBezTo>
                  <a:pt x="127161" y="132099"/>
                  <a:pt x="130898" y="144643"/>
                  <a:pt x="131432" y="161287"/>
                </a:cubicBezTo>
                <a:cubicBezTo>
                  <a:pt x="131093" y="180500"/>
                  <a:pt x="125031" y="196165"/>
                  <a:pt x="113248" y="208282"/>
                </a:cubicBezTo>
                <a:cubicBezTo>
                  <a:pt x="101464" y="220400"/>
                  <a:pt x="85995" y="226652"/>
                  <a:pt x="66840" y="227038"/>
                </a:cubicBezTo>
                <a:cubicBezTo>
                  <a:pt x="46362" y="226336"/>
                  <a:pt x="30167" y="218749"/>
                  <a:pt x="18255" y="204278"/>
                </a:cubicBezTo>
                <a:cubicBezTo>
                  <a:pt x="6343" y="189807"/>
                  <a:pt x="258" y="172667"/>
                  <a:pt x="0" y="152857"/>
                </a:cubicBezTo>
                <a:cubicBezTo>
                  <a:pt x="527" y="130271"/>
                  <a:pt x="6338" y="107320"/>
                  <a:pt x="17433" y="84005"/>
                </a:cubicBezTo>
                <a:cubicBezTo>
                  <a:pt x="28528" y="60690"/>
                  <a:pt x="41744" y="41028"/>
                  <a:pt x="57083" y="25019"/>
                </a:cubicBezTo>
                <a:cubicBezTo>
                  <a:pt x="72422" y="9009"/>
                  <a:pt x="86720" y="670"/>
                  <a:pt x="999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9D8DBBE1-4CA4-4DC8-9AD3-615DB153405F}"/>
              </a:ext>
            </a:extLst>
          </p:cNvPr>
          <p:cNvSpPr/>
          <p:nvPr/>
        </p:nvSpPr>
        <p:spPr>
          <a:xfrm flipH="1">
            <a:off x="11275947" y="3431360"/>
            <a:ext cx="284289" cy="227038"/>
          </a:xfrm>
          <a:custGeom>
            <a:avLst/>
            <a:gdLst/>
            <a:ahLst/>
            <a:cxnLst/>
            <a:rect l="l" t="t" r="r" b="b"/>
            <a:pathLst>
              <a:path w="284289" h="227038">
                <a:moveTo>
                  <a:pt x="252836" y="0"/>
                </a:moveTo>
                <a:cubicBezTo>
                  <a:pt x="258136" y="35"/>
                  <a:pt x="263823" y="1651"/>
                  <a:pt x="269896" y="4847"/>
                </a:cubicBezTo>
                <a:cubicBezTo>
                  <a:pt x="275970" y="8043"/>
                  <a:pt x="279269" y="12610"/>
                  <a:pt x="279796" y="18545"/>
                </a:cubicBezTo>
                <a:cubicBezTo>
                  <a:pt x="279318" y="22438"/>
                  <a:pt x="275968" y="27391"/>
                  <a:pt x="269748" y="33407"/>
                </a:cubicBezTo>
                <a:cubicBezTo>
                  <a:pt x="263528" y="39422"/>
                  <a:pt x="257308" y="46748"/>
                  <a:pt x="251088" y="55386"/>
                </a:cubicBezTo>
                <a:cubicBezTo>
                  <a:pt x="244868" y="64024"/>
                  <a:pt x="241519" y="74223"/>
                  <a:pt x="241040" y="85982"/>
                </a:cubicBezTo>
                <a:cubicBezTo>
                  <a:pt x="241574" y="92511"/>
                  <a:pt x="245312" y="98311"/>
                  <a:pt x="252253" y="103383"/>
                </a:cubicBezTo>
                <a:cubicBezTo>
                  <a:pt x="259194" y="108454"/>
                  <a:pt x="266135" y="115212"/>
                  <a:pt x="273077" y="123656"/>
                </a:cubicBezTo>
                <a:cubicBezTo>
                  <a:pt x="280018" y="132099"/>
                  <a:pt x="283755" y="144643"/>
                  <a:pt x="284289" y="161287"/>
                </a:cubicBezTo>
                <a:cubicBezTo>
                  <a:pt x="283950" y="180500"/>
                  <a:pt x="277889" y="196165"/>
                  <a:pt x="266105" y="208282"/>
                </a:cubicBezTo>
                <a:cubicBezTo>
                  <a:pt x="254322" y="220400"/>
                  <a:pt x="238852" y="226652"/>
                  <a:pt x="219697" y="227038"/>
                </a:cubicBezTo>
                <a:cubicBezTo>
                  <a:pt x="199219" y="226336"/>
                  <a:pt x="183024" y="218749"/>
                  <a:pt x="171112" y="204278"/>
                </a:cubicBezTo>
                <a:cubicBezTo>
                  <a:pt x="159200" y="189807"/>
                  <a:pt x="153115" y="172667"/>
                  <a:pt x="152857" y="152857"/>
                </a:cubicBezTo>
                <a:cubicBezTo>
                  <a:pt x="153384" y="130271"/>
                  <a:pt x="159195" y="107320"/>
                  <a:pt x="170290" y="84005"/>
                </a:cubicBezTo>
                <a:cubicBezTo>
                  <a:pt x="181385" y="60690"/>
                  <a:pt x="194602" y="41028"/>
                  <a:pt x="209940" y="25019"/>
                </a:cubicBezTo>
                <a:cubicBezTo>
                  <a:pt x="225279" y="9009"/>
                  <a:pt x="239577" y="670"/>
                  <a:pt x="252836" y="0"/>
                </a:cubicBezTo>
                <a:close/>
                <a:moveTo>
                  <a:pt x="99978" y="0"/>
                </a:moveTo>
                <a:cubicBezTo>
                  <a:pt x="105279" y="35"/>
                  <a:pt x="110966" y="1651"/>
                  <a:pt x="117039" y="4847"/>
                </a:cubicBezTo>
                <a:cubicBezTo>
                  <a:pt x="123112" y="8043"/>
                  <a:pt x="126412" y="12610"/>
                  <a:pt x="126939" y="18545"/>
                </a:cubicBezTo>
                <a:cubicBezTo>
                  <a:pt x="126460" y="22438"/>
                  <a:pt x="123111" y="27391"/>
                  <a:pt x="116891" y="33407"/>
                </a:cubicBezTo>
                <a:cubicBezTo>
                  <a:pt x="110671" y="39422"/>
                  <a:pt x="104451" y="46748"/>
                  <a:pt x="98231" y="55386"/>
                </a:cubicBezTo>
                <a:cubicBezTo>
                  <a:pt x="92011" y="64024"/>
                  <a:pt x="88662" y="74223"/>
                  <a:pt x="88183" y="85982"/>
                </a:cubicBezTo>
                <a:cubicBezTo>
                  <a:pt x="88717" y="92511"/>
                  <a:pt x="92455" y="98311"/>
                  <a:pt x="99396" y="103383"/>
                </a:cubicBezTo>
                <a:cubicBezTo>
                  <a:pt x="106337" y="108454"/>
                  <a:pt x="113278" y="115212"/>
                  <a:pt x="120219" y="123656"/>
                </a:cubicBezTo>
                <a:cubicBezTo>
                  <a:pt x="127161" y="132099"/>
                  <a:pt x="130898" y="144643"/>
                  <a:pt x="131432" y="161287"/>
                </a:cubicBezTo>
                <a:cubicBezTo>
                  <a:pt x="131093" y="180500"/>
                  <a:pt x="125031" y="196165"/>
                  <a:pt x="113248" y="208282"/>
                </a:cubicBezTo>
                <a:cubicBezTo>
                  <a:pt x="101464" y="220400"/>
                  <a:pt x="85995" y="226652"/>
                  <a:pt x="66840" y="227038"/>
                </a:cubicBezTo>
                <a:cubicBezTo>
                  <a:pt x="46362" y="226336"/>
                  <a:pt x="30167" y="218749"/>
                  <a:pt x="18255" y="204278"/>
                </a:cubicBezTo>
                <a:cubicBezTo>
                  <a:pt x="6343" y="189807"/>
                  <a:pt x="258" y="172667"/>
                  <a:pt x="0" y="152857"/>
                </a:cubicBezTo>
                <a:cubicBezTo>
                  <a:pt x="527" y="130271"/>
                  <a:pt x="6338" y="107320"/>
                  <a:pt x="17433" y="84005"/>
                </a:cubicBezTo>
                <a:cubicBezTo>
                  <a:pt x="28528" y="60690"/>
                  <a:pt x="41744" y="41028"/>
                  <a:pt x="57083" y="25019"/>
                </a:cubicBezTo>
                <a:cubicBezTo>
                  <a:pt x="72422" y="9009"/>
                  <a:pt x="86720" y="670"/>
                  <a:pt x="999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D6756B-E99F-43FB-9582-4E52334091E8}"/>
              </a:ext>
            </a:extLst>
          </p:cNvPr>
          <p:cNvSpPr txBox="1"/>
          <p:nvPr/>
        </p:nvSpPr>
        <p:spPr>
          <a:xfrm>
            <a:off x="1044545" y="5017785"/>
            <a:ext cx="5632480" cy="82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Lorem ipsum dolor sit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amet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etiam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solet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fastidii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per id,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mel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ea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justo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doming,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ius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nulla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eruditi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inimicus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ut.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Illud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posidonium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scribentur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pri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ex,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virtute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detracto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cu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eam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paulo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deseruisse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eos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ne.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Nec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ea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insolens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elaboraret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,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sanctus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periculis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intellegebat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vix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.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470DBA-8CC5-4FAE-BAA7-585E2D636893}"/>
              </a:ext>
            </a:extLst>
          </p:cNvPr>
          <p:cNvSpPr txBox="1"/>
          <p:nvPr/>
        </p:nvSpPr>
        <p:spPr>
          <a:xfrm>
            <a:off x="7580247" y="5105725"/>
            <a:ext cx="1744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15M</a:t>
            </a:r>
            <a:endParaRPr lang="ko-KR" altLang="en-US" sz="3600" b="1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6706A-F3E0-4540-82B7-7DAC13627158}"/>
              </a:ext>
            </a:extLst>
          </p:cNvPr>
          <p:cNvSpPr txBox="1"/>
          <p:nvPr/>
        </p:nvSpPr>
        <p:spPr>
          <a:xfrm>
            <a:off x="9801786" y="5105725"/>
            <a:ext cx="175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latin typeface="+mj-lt"/>
              </a:rPr>
              <a:t>80K</a:t>
            </a:r>
            <a:endParaRPr lang="ko-KR" altLang="en-US" sz="3600" b="1" dirty="0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B055EDB-E20A-48E5-BC6D-977011A591E6}"/>
              </a:ext>
            </a:extLst>
          </p:cNvPr>
          <p:cNvGrpSpPr/>
          <p:nvPr/>
        </p:nvGrpSpPr>
        <p:grpSpPr>
          <a:xfrm>
            <a:off x="9084906" y="5428891"/>
            <a:ext cx="927812" cy="0"/>
            <a:chOff x="8882938" y="5340951"/>
            <a:chExt cx="927812" cy="0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8B4E39C0-9B8F-4837-8F62-6C240CA4DEFD}"/>
                </a:ext>
              </a:extLst>
            </p:cNvPr>
            <p:cNvCxnSpPr>
              <a:cxnSpLocks/>
            </p:cNvCxnSpPr>
            <p:nvPr/>
          </p:nvCxnSpPr>
          <p:spPr>
            <a:xfrm>
              <a:off x="9633451" y="5340951"/>
              <a:ext cx="177299" cy="0"/>
            </a:xfrm>
            <a:prstGeom prst="straightConnector1">
              <a:avLst/>
            </a:prstGeom>
            <a:ln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7E5707F-44EB-49AF-BDA6-B1920DF40CDE}"/>
                </a:ext>
              </a:extLst>
            </p:cNvPr>
            <p:cNvCxnSpPr>
              <a:cxnSpLocks/>
            </p:cNvCxnSpPr>
            <p:nvPr/>
          </p:nvCxnSpPr>
          <p:spPr>
            <a:xfrm>
              <a:off x="8882938" y="5340951"/>
              <a:ext cx="718262" cy="0"/>
            </a:xfrm>
            <a:prstGeom prst="straightConnector1">
              <a:avLst/>
            </a:prstGeom>
            <a:ln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F6562F-D80A-4A44-89CE-FC90B9DC64F8}"/>
              </a:ext>
            </a:extLst>
          </p:cNvPr>
          <p:cNvSpPr txBox="1"/>
          <p:nvPr/>
        </p:nvSpPr>
        <p:spPr>
          <a:xfrm>
            <a:off x="5575131" y="612047"/>
            <a:ext cx="1742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Market Analysis</a:t>
            </a:r>
          </a:p>
        </p:txBody>
      </p:sp>
    </p:spTree>
    <p:extLst>
      <p:ext uri="{BB962C8B-B14F-4D97-AF65-F5344CB8AC3E}">
        <p14:creationId xmlns:p14="http://schemas.microsoft.com/office/powerpoint/2010/main" val="3466793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925116-39CA-4EDA-BCDD-2F212B45BCB8}"/>
              </a:ext>
            </a:extLst>
          </p:cNvPr>
          <p:cNvSpPr txBox="1"/>
          <p:nvPr/>
        </p:nvSpPr>
        <p:spPr>
          <a:xfrm>
            <a:off x="561976" y="361950"/>
            <a:ext cx="7858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lt"/>
              </a:rPr>
              <a:t>Our Solution</a:t>
            </a:r>
            <a:endParaRPr lang="ko-KR" altLang="en-US" sz="3600" b="1" dirty="0"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E7CDC5-0467-445E-8054-D1229BDFCB51}"/>
              </a:ext>
            </a:extLst>
          </p:cNvPr>
          <p:cNvSpPr/>
          <p:nvPr/>
        </p:nvSpPr>
        <p:spPr>
          <a:xfrm>
            <a:off x="0" y="0"/>
            <a:ext cx="171450" cy="88769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F24DE89E-B21C-489B-BBA4-A417E1D3749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6" r="26944"/>
          <a:stretch/>
        </p:blipFill>
        <p:spPr>
          <a:xfrm>
            <a:off x="6096001" y="0"/>
            <a:ext cx="6096000" cy="6858000"/>
          </a:xfr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7790D7-4F69-474E-A22D-22A97C12E6DB}"/>
              </a:ext>
            </a:extLst>
          </p:cNvPr>
          <p:cNvGrpSpPr/>
          <p:nvPr/>
        </p:nvGrpSpPr>
        <p:grpSpPr>
          <a:xfrm>
            <a:off x="809112" y="1954029"/>
            <a:ext cx="438150" cy="438150"/>
            <a:chOff x="695325" y="1704975"/>
            <a:chExt cx="438150" cy="43815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8CCB4DA-D220-45EF-AD75-0221B1DF43C9}"/>
                </a:ext>
              </a:extLst>
            </p:cNvPr>
            <p:cNvSpPr/>
            <p:nvPr/>
          </p:nvSpPr>
          <p:spPr>
            <a:xfrm>
              <a:off x="695325" y="1704975"/>
              <a:ext cx="438150" cy="438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Freeform 1632">
              <a:extLst>
                <a:ext uri="{FF2B5EF4-FFF2-40B4-BE49-F238E27FC236}">
                  <a16:creationId xmlns:a16="http://schemas.microsoft.com/office/drawing/2014/main" id="{FE837A30-8292-4A7B-89D7-C2FD472FF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095" y="1819274"/>
              <a:ext cx="239660" cy="209552"/>
            </a:xfrm>
            <a:custGeom>
              <a:avLst/>
              <a:gdLst>
                <a:gd name="T0" fmla="*/ 93 w 95"/>
                <a:gd name="T1" fmla="*/ 0 h 83"/>
                <a:gd name="T2" fmla="*/ 92 w 95"/>
                <a:gd name="T3" fmla="*/ 0 h 83"/>
                <a:gd name="T4" fmla="*/ 88 w 95"/>
                <a:gd name="T5" fmla="*/ 1 h 83"/>
                <a:gd name="T6" fmla="*/ 31 w 95"/>
                <a:gd name="T7" fmla="*/ 58 h 83"/>
                <a:gd name="T8" fmla="*/ 17 w 95"/>
                <a:gd name="T9" fmla="*/ 41 h 83"/>
                <a:gd name="T10" fmla="*/ 7 w 95"/>
                <a:gd name="T11" fmla="*/ 45 h 83"/>
                <a:gd name="T12" fmla="*/ 0 w 95"/>
                <a:gd name="T13" fmla="*/ 52 h 83"/>
                <a:gd name="T14" fmla="*/ 6 w 95"/>
                <a:gd name="T15" fmla="*/ 49 h 83"/>
                <a:gd name="T16" fmla="*/ 12 w 95"/>
                <a:gd name="T17" fmla="*/ 55 h 83"/>
                <a:gd name="T18" fmla="*/ 20 w 95"/>
                <a:gd name="T19" fmla="*/ 66 h 83"/>
                <a:gd name="T20" fmla="*/ 24 w 95"/>
                <a:gd name="T21" fmla="*/ 75 h 83"/>
                <a:gd name="T22" fmla="*/ 30 w 95"/>
                <a:gd name="T23" fmla="*/ 81 h 83"/>
                <a:gd name="T24" fmla="*/ 40 w 95"/>
                <a:gd name="T25" fmla="*/ 73 h 83"/>
                <a:gd name="T26" fmla="*/ 82 w 95"/>
                <a:gd name="T27" fmla="*/ 12 h 83"/>
                <a:gd name="T28" fmla="*/ 87 w 95"/>
                <a:gd name="T29" fmla="*/ 6 h 83"/>
                <a:gd name="T30" fmla="*/ 93 w 95"/>
                <a:gd name="T31" fmla="*/ 1 h 83"/>
                <a:gd name="T32" fmla="*/ 95 w 95"/>
                <a:gd name="T33" fmla="*/ 1 h 83"/>
                <a:gd name="T34" fmla="*/ 93 w 95"/>
                <a:gd name="T3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83">
                  <a:moveTo>
                    <a:pt x="93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1" y="0"/>
                    <a:pt x="90" y="0"/>
                    <a:pt x="88" y="1"/>
                  </a:cubicBezTo>
                  <a:cubicBezTo>
                    <a:pt x="66" y="7"/>
                    <a:pt x="33" y="56"/>
                    <a:pt x="31" y="58"/>
                  </a:cubicBezTo>
                  <a:cubicBezTo>
                    <a:pt x="30" y="57"/>
                    <a:pt x="21" y="41"/>
                    <a:pt x="17" y="41"/>
                  </a:cubicBezTo>
                  <a:cubicBezTo>
                    <a:pt x="13" y="40"/>
                    <a:pt x="10" y="42"/>
                    <a:pt x="7" y="45"/>
                  </a:cubicBezTo>
                  <a:cubicBezTo>
                    <a:pt x="5" y="47"/>
                    <a:pt x="2" y="49"/>
                    <a:pt x="0" y="52"/>
                  </a:cubicBezTo>
                  <a:cubicBezTo>
                    <a:pt x="1" y="50"/>
                    <a:pt x="3" y="48"/>
                    <a:pt x="6" y="49"/>
                  </a:cubicBezTo>
                  <a:cubicBezTo>
                    <a:pt x="9" y="50"/>
                    <a:pt x="10" y="53"/>
                    <a:pt x="12" y="55"/>
                  </a:cubicBezTo>
                  <a:cubicBezTo>
                    <a:pt x="15" y="58"/>
                    <a:pt x="17" y="62"/>
                    <a:pt x="20" y="66"/>
                  </a:cubicBezTo>
                  <a:cubicBezTo>
                    <a:pt x="21" y="68"/>
                    <a:pt x="23" y="72"/>
                    <a:pt x="24" y="75"/>
                  </a:cubicBezTo>
                  <a:cubicBezTo>
                    <a:pt x="26" y="77"/>
                    <a:pt x="26" y="80"/>
                    <a:pt x="30" y="81"/>
                  </a:cubicBezTo>
                  <a:cubicBezTo>
                    <a:pt x="35" y="83"/>
                    <a:pt x="39" y="77"/>
                    <a:pt x="40" y="73"/>
                  </a:cubicBezTo>
                  <a:cubicBezTo>
                    <a:pt x="45" y="51"/>
                    <a:pt x="78" y="15"/>
                    <a:pt x="82" y="12"/>
                  </a:cubicBezTo>
                  <a:cubicBezTo>
                    <a:pt x="84" y="10"/>
                    <a:pt x="86" y="8"/>
                    <a:pt x="87" y="6"/>
                  </a:cubicBezTo>
                  <a:cubicBezTo>
                    <a:pt x="89" y="5"/>
                    <a:pt x="91" y="3"/>
                    <a:pt x="93" y="1"/>
                  </a:cubicBezTo>
                  <a:cubicBezTo>
                    <a:pt x="94" y="1"/>
                    <a:pt x="94" y="0"/>
                    <a:pt x="95" y="1"/>
                  </a:cubicBezTo>
                  <a:cubicBezTo>
                    <a:pt x="94" y="0"/>
                    <a:pt x="93" y="0"/>
                    <a:pt x="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F1C6E1E-3B5B-4B37-AF00-80742B42E3D9}"/>
              </a:ext>
            </a:extLst>
          </p:cNvPr>
          <p:cNvGrpSpPr/>
          <p:nvPr/>
        </p:nvGrpSpPr>
        <p:grpSpPr>
          <a:xfrm>
            <a:off x="1524000" y="1881604"/>
            <a:ext cx="3999987" cy="906851"/>
            <a:chOff x="1000661" y="2871151"/>
            <a:chExt cx="3999987" cy="90685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EDAFA3-19FF-494C-A9CA-96DCAE28EFCE}"/>
                </a:ext>
              </a:extLst>
            </p:cNvPr>
            <p:cNvSpPr txBox="1"/>
            <p:nvPr/>
          </p:nvSpPr>
          <p:spPr>
            <a:xfrm>
              <a:off x="1000661" y="3209705"/>
              <a:ext cx="3999987" cy="56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E90EC6-45F9-47C6-97ED-AB9BF30B2773}"/>
                </a:ext>
              </a:extLst>
            </p:cNvPr>
            <p:cNvSpPr txBox="1"/>
            <p:nvPr/>
          </p:nvSpPr>
          <p:spPr>
            <a:xfrm>
              <a:off x="1000661" y="2871151"/>
              <a:ext cx="37623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Solution Description</a:t>
              </a:r>
              <a:r>
                <a:rPr lang="ko-KR" altLang="en-US" sz="1400" b="1" dirty="0">
                  <a:latin typeface="+mj-lt"/>
                </a:rPr>
                <a:t> </a:t>
              </a:r>
              <a:r>
                <a:rPr lang="en-US" altLang="ko-KR" sz="1400" b="1" dirty="0">
                  <a:latin typeface="+mj-lt"/>
                </a:rPr>
                <a:t>01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CAD659-9964-44F8-863E-F838403D981C}"/>
              </a:ext>
            </a:extLst>
          </p:cNvPr>
          <p:cNvGrpSpPr/>
          <p:nvPr/>
        </p:nvGrpSpPr>
        <p:grpSpPr>
          <a:xfrm>
            <a:off x="809112" y="3515699"/>
            <a:ext cx="438150" cy="438150"/>
            <a:chOff x="695325" y="1704975"/>
            <a:chExt cx="438150" cy="43815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4C20CF6-0CCC-47BA-A949-A55B61373153}"/>
                </a:ext>
              </a:extLst>
            </p:cNvPr>
            <p:cNvSpPr/>
            <p:nvPr/>
          </p:nvSpPr>
          <p:spPr>
            <a:xfrm>
              <a:off x="695325" y="1704975"/>
              <a:ext cx="438150" cy="438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Freeform 1632">
              <a:extLst>
                <a:ext uri="{FF2B5EF4-FFF2-40B4-BE49-F238E27FC236}">
                  <a16:creationId xmlns:a16="http://schemas.microsoft.com/office/drawing/2014/main" id="{C30E47E4-F27D-43D3-9B60-F4BA96CFF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095" y="1819274"/>
              <a:ext cx="239660" cy="209552"/>
            </a:xfrm>
            <a:custGeom>
              <a:avLst/>
              <a:gdLst>
                <a:gd name="T0" fmla="*/ 93 w 95"/>
                <a:gd name="T1" fmla="*/ 0 h 83"/>
                <a:gd name="T2" fmla="*/ 92 w 95"/>
                <a:gd name="T3" fmla="*/ 0 h 83"/>
                <a:gd name="T4" fmla="*/ 88 w 95"/>
                <a:gd name="T5" fmla="*/ 1 h 83"/>
                <a:gd name="T6" fmla="*/ 31 w 95"/>
                <a:gd name="T7" fmla="*/ 58 h 83"/>
                <a:gd name="T8" fmla="*/ 17 w 95"/>
                <a:gd name="T9" fmla="*/ 41 h 83"/>
                <a:gd name="T10" fmla="*/ 7 w 95"/>
                <a:gd name="T11" fmla="*/ 45 h 83"/>
                <a:gd name="T12" fmla="*/ 0 w 95"/>
                <a:gd name="T13" fmla="*/ 52 h 83"/>
                <a:gd name="T14" fmla="*/ 6 w 95"/>
                <a:gd name="T15" fmla="*/ 49 h 83"/>
                <a:gd name="T16" fmla="*/ 12 w 95"/>
                <a:gd name="T17" fmla="*/ 55 h 83"/>
                <a:gd name="T18" fmla="*/ 20 w 95"/>
                <a:gd name="T19" fmla="*/ 66 h 83"/>
                <a:gd name="T20" fmla="*/ 24 w 95"/>
                <a:gd name="T21" fmla="*/ 75 h 83"/>
                <a:gd name="T22" fmla="*/ 30 w 95"/>
                <a:gd name="T23" fmla="*/ 81 h 83"/>
                <a:gd name="T24" fmla="*/ 40 w 95"/>
                <a:gd name="T25" fmla="*/ 73 h 83"/>
                <a:gd name="T26" fmla="*/ 82 w 95"/>
                <a:gd name="T27" fmla="*/ 12 h 83"/>
                <a:gd name="T28" fmla="*/ 87 w 95"/>
                <a:gd name="T29" fmla="*/ 6 h 83"/>
                <a:gd name="T30" fmla="*/ 93 w 95"/>
                <a:gd name="T31" fmla="*/ 1 h 83"/>
                <a:gd name="T32" fmla="*/ 95 w 95"/>
                <a:gd name="T33" fmla="*/ 1 h 83"/>
                <a:gd name="T34" fmla="*/ 93 w 95"/>
                <a:gd name="T3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83">
                  <a:moveTo>
                    <a:pt x="93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1" y="0"/>
                    <a:pt x="90" y="0"/>
                    <a:pt x="88" y="1"/>
                  </a:cubicBezTo>
                  <a:cubicBezTo>
                    <a:pt x="66" y="7"/>
                    <a:pt x="33" y="56"/>
                    <a:pt x="31" y="58"/>
                  </a:cubicBezTo>
                  <a:cubicBezTo>
                    <a:pt x="30" y="57"/>
                    <a:pt x="21" y="41"/>
                    <a:pt x="17" y="41"/>
                  </a:cubicBezTo>
                  <a:cubicBezTo>
                    <a:pt x="13" y="40"/>
                    <a:pt x="10" y="42"/>
                    <a:pt x="7" y="45"/>
                  </a:cubicBezTo>
                  <a:cubicBezTo>
                    <a:pt x="5" y="47"/>
                    <a:pt x="2" y="49"/>
                    <a:pt x="0" y="52"/>
                  </a:cubicBezTo>
                  <a:cubicBezTo>
                    <a:pt x="1" y="50"/>
                    <a:pt x="3" y="48"/>
                    <a:pt x="6" y="49"/>
                  </a:cubicBezTo>
                  <a:cubicBezTo>
                    <a:pt x="9" y="50"/>
                    <a:pt x="10" y="53"/>
                    <a:pt x="12" y="55"/>
                  </a:cubicBezTo>
                  <a:cubicBezTo>
                    <a:pt x="15" y="58"/>
                    <a:pt x="17" y="62"/>
                    <a:pt x="20" y="66"/>
                  </a:cubicBezTo>
                  <a:cubicBezTo>
                    <a:pt x="21" y="68"/>
                    <a:pt x="23" y="72"/>
                    <a:pt x="24" y="75"/>
                  </a:cubicBezTo>
                  <a:cubicBezTo>
                    <a:pt x="26" y="77"/>
                    <a:pt x="26" y="80"/>
                    <a:pt x="30" y="81"/>
                  </a:cubicBezTo>
                  <a:cubicBezTo>
                    <a:pt x="35" y="83"/>
                    <a:pt x="39" y="77"/>
                    <a:pt x="40" y="73"/>
                  </a:cubicBezTo>
                  <a:cubicBezTo>
                    <a:pt x="45" y="51"/>
                    <a:pt x="78" y="15"/>
                    <a:pt x="82" y="12"/>
                  </a:cubicBezTo>
                  <a:cubicBezTo>
                    <a:pt x="84" y="10"/>
                    <a:pt x="86" y="8"/>
                    <a:pt x="87" y="6"/>
                  </a:cubicBezTo>
                  <a:cubicBezTo>
                    <a:pt x="89" y="5"/>
                    <a:pt x="91" y="3"/>
                    <a:pt x="93" y="1"/>
                  </a:cubicBezTo>
                  <a:cubicBezTo>
                    <a:pt x="94" y="1"/>
                    <a:pt x="94" y="0"/>
                    <a:pt x="95" y="1"/>
                  </a:cubicBezTo>
                  <a:cubicBezTo>
                    <a:pt x="94" y="0"/>
                    <a:pt x="93" y="0"/>
                    <a:pt x="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9E3153B-2051-4CE7-8E75-50DA5013E8BF}"/>
              </a:ext>
            </a:extLst>
          </p:cNvPr>
          <p:cNvGrpSpPr/>
          <p:nvPr/>
        </p:nvGrpSpPr>
        <p:grpSpPr>
          <a:xfrm>
            <a:off x="1524000" y="3443274"/>
            <a:ext cx="3999987" cy="906851"/>
            <a:chOff x="1000661" y="2871151"/>
            <a:chExt cx="3999987" cy="90685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7E19FD-85D9-41FF-8979-C5B0571C60B3}"/>
                </a:ext>
              </a:extLst>
            </p:cNvPr>
            <p:cNvSpPr txBox="1"/>
            <p:nvPr/>
          </p:nvSpPr>
          <p:spPr>
            <a:xfrm>
              <a:off x="1000661" y="3209705"/>
              <a:ext cx="3999987" cy="56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8BD83F-652F-4AE2-95A0-70E5596BBBEF}"/>
                </a:ext>
              </a:extLst>
            </p:cNvPr>
            <p:cNvSpPr txBox="1"/>
            <p:nvPr/>
          </p:nvSpPr>
          <p:spPr>
            <a:xfrm>
              <a:off x="1000661" y="2871151"/>
              <a:ext cx="37623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Solution Description</a:t>
              </a:r>
              <a:r>
                <a:rPr lang="ko-KR" altLang="en-US" sz="1400" b="1" dirty="0">
                  <a:latin typeface="+mj-lt"/>
                </a:rPr>
                <a:t> </a:t>
              </a:r>
              <a:r>
                <a:rPr lang="en-US" altLang="ko-KR" sz="1400" b="1" dirty="0">
                  <a:latin typeface="+mj-lt"/>
                </a:rPr>
                <a:t>02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6A00C0A-76CF-432B-8E79-A971660ADDE2}"/>
              </a:ext>
            </a:extLst>
          </p:cNvPr>
          <p:cNvGrpSpPr/>
          <p:nvPr/>
        </p:nvGrpSpPr>
        <p:grpSpPr>
          <a:xfrm>
            <a:off x="809112" y="5075824"/>
            <a:ext cx="438150" cy="438150"/>
            <a:chOff x="695325" y="1704975"/>
            <a:chExt cx="438150" cy="43815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56376FF-3F71-43D4-BAF5-00A5318A5558}"/>
                </a:ext>
              </a:extLst>
            </p:cNvPr>
            <p:cNvSpPr/>
            <p:nvPr/>
          </p:nvSpPr>
          <p:spPr>
            <a:xfrm>
              <a:off x="695325" y="1704975"/>
              <a:ext cx="438150" cy="4381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Freeform 1632">
              <a:extLst>
                <a:ext uri="{FF2B5EF4-FFF2-40B4-BE49-F238E27FC236}">
                  <a16:creationId xmlns:a16="http://schemas.microsoft.com/office/drawing/2014/main" id="{9571F52E-EE86-46D7-92A3-717E13B47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095" y="1819274"/>
              <a:ext cx="239660" cy="209552"/>
            </a:xfrm>
            <a:custGeom>
              <a:avLst/>
              <a:gdLst>
                <a:gd name="T0" fmla="*/ 93 w 95"/>
                <a:gd name="T1" fmla="*/ 0 h 83"/>
                <a:gd name="T2" fmla="*/ 92 w 95"/>
                <a:gd name="T3" fmla="*/ 0 h 83"/>
                <a:gd name="T4" fmla="*/ 88 w 95"/>
                <a:gd name="T5" fmla="*/ 1 h 83"/>
                <a:gd name="T6" fmla="*/ 31 w 95"/>
                <a:gd name="T7" fmla="*/ 58 h 83"/>
                <a:gd name="T8" fmla="*/ 17 w 95"/>
                <a:gd name="T9" fmla="*/ 41 h 83"/>
                <a:gd name="T10" fmla="*/ 7 w 95"/>
                <a:gd name="T11" fmla="*/ 45 h 83"/>
                <a:gd name="T12" fmla="*/ 0 w 95"/>
                <a:gd name="T13" fmla="*/ 52 h 83"/>
                <a:gd name="T14" fmla="*/ 6 w 95"/>
                <a:gd name="T15" fmla="*/ 49 h 83"/>
                <a:gd name="T16" fmla="*/ 12 w 95"/>
                <a:gd name="T17" fmla="*/ 55 h 83"/>
                <a:gd name="T18" fmla="*/ 20 w 95"/>
                <a:gd name="T19" fmla="*/ 66 h 83"/>
                <a:gd name="T20" fmla="*/ 24 w 95"/>
                <a:gd name="T21" fmla="*/ 75 h 83"/>
                <a:gd name="T22" fmla="*/ 30 w 95"/>
                <a:gd name="T23" fmla="*/ 81 h 83"/>
                <a:gd name="T24" fmla="*/ 40 w 95"/>
                <a:gd name="T25" fmla="*/ 73 h 83"/>
                <a:gd name="T26" fmla="*/ 82 w 95"/>
                <a:gd name="T27" fmla="*/ 12 h 83"/>
                <a:gd name="T28" fmla="*/ 87 w 95"/>
                <a:gd name="T29" fmla="*/ 6 h 83"/>
                <a:gd name="T30" fmla="*/ 93 w 95"/>
                <a:gd name="T31" fmla="*/ 1 h 83"/>
                <a:gd name="T32" fmla="*/ 95 w 95"/>
                <a:gd name="T33" fmla="*/ 1 h 83"/>
                <a:gd name="T34" fmla="*/ 93 w 95"/>
                <a:gd name="T3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5" h="83">
                  <a:moveTo>
                    <a:pt x="93" y="0"/>
                  </a:moveTo>
                  <a:cubicBezTo>
                    <a:pt x="92" y="0"/>
                    <a:pt x="92" y="0"/>
                    <a:pt x="92" y="0"/>
                  </a:cubicBezTo>
                  <a:cubicBezTo>
                    <a:pt x="91" y="0"/>
                    <a:pt x="90" y="0"/>
                    <a:pt x="88" y="1"/>
                  </a:cubicBezTo>
                  <a:cubicBezTo>
                    <a:pt x="66" y="7"/>
                    <a:pt x="33" y="56"/>
                    <a:pt x="31" y="58"/>
                  </a:cubicBezTo>
                  <a:cubicBezTo>
                    <a:pt x="30" y="57"/>
                    <a:pt x="21" y="41"/>
                    <a:pt x="17" y="41"/>
                  </a:cubicBezTo>
                  <a:cubicBezTo>
                    <a:pt x="13" y="40"/>
                    <a:pt x="10" y="42"/>
                    <a:pt x="7" y="45"/>
                  </a:cubicBezTo>
                  <a:cubicBezTo>
                    <a:pt x="5" y="47"/>
                    <a:pt x="2" y="49"/>
                    <a:pt x="0" y="52"/>
                  </a:cubicBezTo>
                  <a:cubicBezTo>
                    <a:pt x="1" y="50"/>
                    <a:pt x="3" y="48"/>
                    <a:pt x="6" y="49"/>
                  </a:cubicBezTo>
                  <a:cubicBezTo>
                    <a:pt x="9" y="50"/>
                    <a:pt x="10" y="53"/>
                    <a:pt x="12" y="55"/>
                  </a:cubicBezTo>
                  <a:cubicBezTo>
                    <a:pt x="15" y="58"/>
                    <a:pt x="17" y="62"/>
                    <a:pt x="20" y="66"/>
                  </a:cubicBezTo>
                  <a:cubicBezTo>
                    <a:pt x="21" y="68"/>
                    <a:pt x="23" y="72"/>
                    <a:pt x="24" y="75"/>
                  </a:cubicBezTo>
                  <a:cubicBezTo>
                    <a:pt x="26" y="77"/>
                    <a:pt x="26" y="80"/>
                    <a:pt x="30" y="81"/>
                  </a:cubicBezTo>
                  <a:cubicBezTo>
                    <a:pt x="35" y="83"/>
                    <a:pt x="39" y="77"/>
                    <a:pt x="40" y="73"/>
                  </a:cubicBezTo>
                  <a:cubicBezTo>
                    <a:pt x="45" y="51"/>
                    <a:pt x="78" y="15"/>
                    <a:pt x="82" y="12"/>
                  </a:cubicBezTo>
                  <a:cubicBezTo>
                    <a:pt x="84" y="10"/>
                    <a:pt x="86" y="8"/>
                    <a:pt x="87" y="6"/>
                  </a:cubicBezTo>
                  <a:cubicBezTo>
                    <a:pt x="89" y="5"/>
                    <a:pt x="91" y="3"/>
                    <a:pt x="93" y="1"/>
                  </a:cubicBezTo>
                  <a:cubicBezTo>
                    <a:pt x="94" y="1"/>
                    <a:pt x="94" y="0"/>
                    <a:pt x="95" y="1"/>
                  </a:cubicBezTo>
                  <a:cubicBezTo>
                    <a:pt x="94" y="0"/>
                    <a:pt x="93" y="0"/>
                    <a:pt x="9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8A003C5-4BE9-450F-BD07-D293CF66BC70}"/>
              </a:ext>
            </a:extLst>
          </p:cNvPr>
          <p:cNvGrpSpPr/>
          <p:nvPr/>
        </p:nvGrpSpPr>
        <p:grpSpPr>
          <a:xfrm>
            <a:off x="1524000" y="5003399"/>
            <a:ext cx="3999987" cy="906851"/>
            <a:chOff x="1000661" y="2871151"/>
            <a:chExt cx="3999987" cy="90685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6580A9-07E5-4E39-B9EB-26637CEECB7C}"/>
                </a:ext>
              </a:extLst>
            </p:cNvPr>
            <p:cNvSpPr txBox="1"/>
            <p:nvPr/>
          </p:nvSpPr>
          <p:spPr>
            <a:xfrm>
              <a:off x="1000661" y="3209705"/>
              <a:ext cx="3999987" cy="568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75ABF6-A2F9-4D6E-A4D9-51F4A9FC1316}"/>
                </a:ext>
              </a:extLst>
            </p:cNvPr>
            <p:cNvSpPr txBox="1"/>
            <p:nvPr/>
          </p:nvSpPr>
          <p:spPr>
            <a:xfrm>
              <a:off x="1000661" y="2871151"/>
              <a:ext cx="37623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Solution Description</a:t>
              </a:r>
              <a:r>
                <a:rPr lang="ko-KR" altLang="en-US" sz="1400" b="1" dirty="0">
                  <a:latin typeface="+mj-lt"/>
                </a:rPr>
                <a:t> </a:t>
              </a:r>
              <a:r>
                <a:rPr lang="en-US" altLang="ko-KR" sz="1400" b="1" dirty="0">
                  <a:latin typeface="+mj-lt"/>
                </a:rPr>
                <a:t>03</a:t>
              </a:r>
              <a:endParaRPr lang="ko-KR" altLang="en-US" sz="1400" b="1" dirty="0">
                <a:latin typeface="+mj-lt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EACBED9-5992-4CFC-8574-21C5804B7677}"/>
              </a:ext>
            </a:extLst>
          </p:cNvPr>
          <p:cNvSpPr txBox="1"/>
          <p:nvPr/>
        </p:nvSpPr>
        <p:spPr>
          <a:xfrm>
            <a:off x="3523993" y="612047"/>
            <a:ext cx="1742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Market Analysis</a:t>
            </a:r>
          </a:p>
        </p:txBody>
      </p:sp>
    </p:spTree>
    <p:extLst>
      <p:ext uri="{BB962C8B-B14F-4D97-AF65-F5344CB8AC3E}">
        <p14:creationId xmlns:p14="http://schemas.microsoft.com/office/powerpoint/2010/main" val="22076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3C5D78D-439F-49AC-A353-B942A4ABBB88}"/>
              </a:ext>
            </a:extLst>
          </p:cNvPr>
          <p:cNvGrpSpPr/>
          <p:nvPr/>
        </p:nvGrpSpPr>
        <p:grpSpPr>
          <a:xfrm>
            <a:off x="4300539" y="2051005"/>
            <a:ext cx="3586162" cy="3506878"/>
            <a:chOff x="4083051" y="2219325"/>
            <a:chExt cx="4021137" cy="3932238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17B6F01C-F5EF-4368-A95E-CD251FB56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9176" y="2219325"/>
              <a:ext cx="1527175" cy="1612900"/>
            </a:xfrm>
            <a:custGeom>
              <a:avLst/>
              <a:gdLst>
                <a:gd name="T0" fmla="*/ 0 w 2747"/>
                <a:gd name="T1" fmla="*/ 2902 h 2902"/>
                <a:gd name="T2" fmla="*/ 2747 w 2747"/>
                <a:gd name="T3" fmla="*/ 1262 h 2902"/>
                <a:gd name="T4" fmla="*/ 2378 w 2747"/>
                <a:gd name="T5" fmla="*/ 715 h 2902"/>
                <a:gd name="T6" fmla="*/ 1813 w 2747"/>
                <a:gd name="T7" fmla="*/ 51 h 2902"/>
                <a:gd name="T8" fmla="*/ 1401 w 2747"/>
                <a:gd name="T9" fmla="*/ 83 h 2902"/>
                <a:gd name="T10" fmla="*/ 0 w 2747"/>
                <a:gd name="T11" fmla="*/ 878 h 2902"/>
                <a:gd name="T12" fmla="*/ 0 w 2747"/>
                <a:gd name="T13" fmla="*/ 2902 h 2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7" h="2902">
                  <a:moveTo>
                    <a:pt x="0" y="2902"/>
                  </a:moveTo>
                  <a:lnTo>
                    <a:pt x="2747" y="1262"/>
                  </a:lnTo>
                  <a:cubicBezTo>
                    <a:pt x="2625" y="1080"/>
                    <a:pt x="2500" y="898"/>
                    <a:pt x="2378" y="715"/>
                  </a:cubicBezTo>
                  <a:cubicBezTo>
                    <a:pt x="2236" y="502"/>
                    <a:pt x="2067" y="146"/>
                    <a:pt x="1813" y="51"/>
                  </a:cubicBezTo>
                  <a:cubicBezTo>
                    <a:pt x="1674" y="0"/>
                    <a:pt x="1530" y="6"/>
                    <a:pt x="1401" y="83"/>
                  </a:cubicBezTo>
                  <a:lnTo>
                    <a:pt x="0" y="878"/>
                  </a:lnTo>
                  <a:lnTo>
                    <a:pt x="0" y="290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60BE6F30-F11E-479D-8D4A-E0C85F3B8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2393950"/>
              <a:ext cx="1660525" cy="1755775"/>
            </a:xfrm>
            <a:custGeom>
              <a:avLst/>
              <a:gdLst>
                <a:gd name="T0" fmla="*/ 0 w 2985"/>
                <a:gd name="T1" fmla="*/ 3156 h 3156"/>
                <a:gd name="T2" fmla="*/ 1396 w 2985"/>
                <a:gd name="T3" fmla="*/ 719 h 3156"/>
                <a:gd name="T4" fmla="*/ 1499 w 2985"/>
                <a:gd name="T5" fmla="*/ 0 h 3156"/>
                <a:gd name="T6" fmla="*/ 2716 w 2985"/>
                <a:gd name="T7" fmla="*/ 1204 h 3156"/>
                <a:gd name="T8" fmla="*/ 2754 w 2985"/>
                <a:gd name="T9" fmla="*/ 1872 h 3156"/>
                <a:gd name="T10" fmla="*/ 2024 w 2985"/>
                <a:gd name="T11" fmla="*/ 3156 h 3156"/>
                <a:gd name="T12" fmla="*/ 0 w 2985"/>
                <a:gd name="T13" fmla="*/ 3156 h 3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5" h="3156">
                  <a:moveTo>
                    <a:pt x="0" y="3156"/>
                  </a:moveTo>
                  <a:lnTo>
                    <a:pt x="1396" y="719"/>
                  </a:lnTo>
                  <a:cubicBezTo>
                    <a:pt x="1396" y="719"/>
                    <a:pt x="1691" y="257"/>
                    <a:pt x="1499" y="0"/>
                  </a:cubicBezTo>
                  <a:lnTo>
                    <a:pt x="2716" y="1204"/>
                  </a:lnTo>
                  <a:cubicBezTo>
                    <a:pt x="2716" y="1204"/>
                    <a:pt x="2985" y="1424"/>
                    <a:pt x="2754" y="1872"/>
                  </a:cubicBezTo>
                  <a:lnTo>
                    <a:pt x="2024" y="3156"/>
                  </a:lnTo>
                  <a:lnTo>
                    <a:pt x="0" y="31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8775ACE-4B2B-4BEE-B69C-42CBD5CC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4149725"/>
              <a:ext cx="1614488" cy="1520825"/>
            </a:xfrm>
            <a:custGeom>
              <a:avLst/>
              <a:gdLst>
                <a:gd name="T0" fmla="*/ 0 w 2902"/>
                <a:gd name="T1" fmla="*/ 0 h 2735"/>
                <a:gd name="T2" fmla="*/ 1640 w 2902"/>
                <a:gd name="T3" fmla="*/ 2735 h 2735"/>
                <a:gd name="T4" fmla="*/ 2187 w 2902"/>
                <a:gd name="T5" fmla="*/ 2370 h 2735"/>
                <a:gd name="T6" fmla="*/ 2851 w 2902"/>
                <a:gd name="T7" fmla="*/ 1806 h 2735"/>
                <a:gd name="T8" fmla="*/ 2819 w 2902"/>
                <a:gd name="T9" fmla="*/ 1388 h 2735"/>
                <a:gd name="T10" fmla="*/ 2024 w 2902"/>
                <a:gd name="T11" fmla="*/ 0 h 2735"/>
                <a:gd name="T12" fmla="*/ 0 w 2902"/>
                <a:gd name="T13" fmla="*/ 0 h 2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2" h="2735">
                  <a:moveTo>
                    <a:pt x="0" y="0"/>
                  </a:moveTo>
                  <a:lnTo>
                    <a:pt x="1640" y="2735"/>
                  </a:lnTo>
                  <a:cubicBezTo>
                    <a:pt x="1822" y="2613"/>
                    <a:pt x="2004" y="2491"/>
                    <a:pt x="2187" y="2370"/>
                  </a:cubicBezTo>
                  <a:cubicBezTo>
                    <a:pt x="2400" y="2227"/>
                    <a:pt x="2756" y="2061"/>
                    <a:pt x="2851" y="1806"/>
                  </a:cubicBezTo>
                  <a:cubicBezTo>
                    <a:pt x="2902" y="1667"/>
                    <a:pt x="2896" y="1517"/>
                    <a:pt x="2819" y="1388"/>
                  </a:cubicBezTo>
                  <a:lnTo>
                    <a:pt x="2024" y="0"/>
                  </a:lnTo>
                  <a:lnTo>
                    <a:pt x="0" y="0"/>
                  </a:ln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EAA48ABB-E97D-4360-AD5D-DAF917DD4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9176" y="4491038"/>
              <a:ext cx="1784350" cy="1660525"/>
            </a:xfrm>
            <a:custGeom>
              <a:avLst/>
              <a:gdLst>
                <a:gd name="T0" fmla="*/ 0 w 3209"/>
                <a:gd name="T1" fmla="*/ 0 h 2985"/>
                <a:gd name="T2" fmla="*/ 2492 w 3209"/>
                <a:gd name="T3" fmla="*/ 1396 h 2985"/>
                <a:gd name="T4" fmla="*/ 3209 w 3209"/>
                <a:gd name="T5" fmla="*/ 1499 h 2985"/>
                <a:gd name="T6" fmla="*/ 2005 w 3209"/>
                <a:gd name="T7" fmla="*/ 2716 h 2985"/>
                <a:gd name="T8" fmla="*/ 1339 w 3209"/>
                <a:gd name="T9" fmla="*/ 2754 h 2985"/>
                <a:gd name="T10" fmla="*/ 0 w 3209"/>
                <a:gd name="T11" fmla="*/ 2024 h 2985"/>
                <a:gd name="T12" fmla="*/ 0 w 3209"/>
                <a:gd name="T13" fmla="*/ 0 h 2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9" h="2985">
                  <a:moveTo>
                    <a:pt x="0" y="0"/>
                  </a:moveTo>
                  <a:lnTo>
                    <a:pt x="2492" y="1396"/>
                  </a:lnTo>
                  <a:cubicBezTo>
                    <a:pt x="2492" y="1396"/>
                    <a:pt x="2953" y="1691"/>
                    <a:pt x="3209" y="1499"/>
                  </a:cubicBezTo>
                  <a:lnTo>
                    <a:pt x="2005" y="2716"/>
                  </a:lnTo>
                  <a:cubicBezTo>
                    <a:pt x="2005" y="2716"/>
                    <a:pt x="1787" y="2985"/>
                    <a:pt x="1339" y="2754"/>
                  </a:cubicBezTo>
                  <a:lnTo>
                    <a:pt x="0" y="20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B9F88261-C512-42FA-97ED-6DE2FE6FB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5651" y="2219325"/>
              <a:ext cx="1533525" cy="1612900"/>
            </a:xfrm>
            <a:custGeom>
              <a:avLst/>
              <a:gdLst>
                <a:gd name="T0" fmla="*/ 2757 w 2757"/>
                <a:gd name="T1" fmla="*/ 2902 h 2902"/>
                <a:gd name="T2" fmla="*/ 0 w 2757"/>
                <a:gd name="T3" fmla="*/ 1262 h 2902"/>
                <a:gd name="T4" fmla="*/ 364 w 2757"/>
                <a:gd name="T5" fmla="*/ 715 h 2902"/>
                <a:gd name="T6" fmla="*/ 927 w 2757"/>
                <a:gd name="T7" fmla="*/ 51 h 2902"/>
                <a:gd name="T8" fmla="*/ 1347 w 2757"/>
                <a:gd name="T9" fmla="*/ 83 h 2902"/>
                <a:gd name="T10" fmla="*/ 2757 w 2757"/>
                <a:gd name="T11" fmla="*/ 878 h 2902"/>
                <a:gd name="T12" fmla="*/ 2757 w 2757"/>
                <a:gd name="T13" fmla="*/ 2902 h 2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7" h="2902">
                  <a:moveTo>
                    <a:pt x="2757" y="2902"/>
                  </a:moveTo>
                  <a:lnTo>
                    <a:pt x="0" y="1262"/>
                  </a:lnTo>
                  <a:cubicBezTo>
                    <a:pt x="122" y="1080"/>
                    <a:pt x="242" y="898"/>
                    <a:pt x="364" y="715"/>
                  </a:cubicBezTo>
                  <a:cubicBezTo>
                    <a:pt x="506" y="502"/>
                    <a:pt x="672" y="146"/>
                    <a:pt x="927" y="51"/>
                  </a:cubicBezTo>
                  <a:cubicBezTo>
                    <a:pt x="1066" y="0"/>
                    <a:pt x="1218" y="6"/>
                    <a:pt x="1347" y="83"/>
                  </a:cubicBezTo>
                  <a:lnTo>
                    <a:pt x="2757" y="878"/>
                  </a:lnTo>
                  <a:lnTo>
                    <a:pt x="2757" y="29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A30902E1-7954-4318-AF13-FD107C414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1" y="2393950"/>
              <a:ext cx="1660525" cy="1755775"/>
            </a:xfrm>
            <a:custGeom>
              <a:avLst/>
              <a:gdLst>
                <a:gd name="T0" fmla="*/ 2985 w 2985"/>
                <a:gd name="T1" fmla="*/ 3156 h 3156"/>
                <a:gd name="T2" fmla="*/ 1589 w 2985"/>
                <a:gd name="T3" fmla="*/ 719 h 3156"/>
                <a:gd name="T4" fmla="*/ 1486 w 2985"/>
                <a:gd name="T5" fmla="*/ 0 h 3156"/>
                <a:gd name="T6" fmla="*/ 269 w 2985"/>
                <a:gd name="T7" fmla="*/ 1204 h 3156"/>
                <a:gd name="T8" fmla="*/ 231 w 2985"/>
                <a:gd name="T9" fmla="*/ 1872 h 3156"/>
                <a:gd name="T10" fmla="*/ 961 w 2985"/>
                <a:gd name="T11" fmla="*/ 3156 h 3156"/>
                <a:gd name="T12" fmla="*/ 2985 w 2985"/>
                <a:gd name="T13" fmla="*/ 3156 h 3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5" h="3156">
                  <a:moveTo>
                    <a:pt x="2985" y="3156"/>
                  </a:moveTo>
                  <a:lnTo>
                    <a:pt x="1589" y="719"/>
                  </a:lnTo>
                  <a:cubicBezTo>
                    <a:pt x="1589" y="719"/>
                    <a:pt x="1294" y="257"/>
                    <a:pt x="1486" y="0"/>
                  </a:cubicBezTo>
                  <a:lnTo>
                    <a:pt x="269" y="1204"/>
                  </a:lnTo>
                  <a:cubicBezTo>
                    <a:pt x="269" y="1204"/>
                    <a:pt x="0" y="1424"/>
                    <a:pt x="231" y="1872"/>
                  </a:cubicBezTo>
                  <a:lnTo>
                    <a:pt x="961" y="3156"/>
                  </a:lnTo>
                  <a:lnTo>
                    <a:pt x="2985" y="3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D7E31D20-6ABE-4A4A-9971-CC8A8C5D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9088" y="4149725"/>
              <a:ext cx="1612900" cy="1520825"/>
            </a:xfrm>
            <a:custGeom>
              <a:avLst/>
              <a:gdLst>
                <a:gd name="T0" fmla="*/ 2902 w 2902"/>
                <a:gd name="T1" fmla="*/ 0 h 2735"/>
                <a:gd name="T2" fmla="*/ 1262 w 2902"/>
                <a:gd name="T3" fmla="*/ 2735 h 2735"/>
                <a:gd name="T4" fmla="*/ 715 w 2902"/>
                <a:gd name="T5" fmla="*/ 2370 h 2735"/>
                <a:gd name="T6" fmla="*/ 51 w 2902"/>
                <a:gd name="T7" fmla="*/ 1806 h 2735"/>
                <a:gd name="T8" fmla="*/ 84 w 2902"/>
                <a:gd name="T9" fmla="*/ 1388 h 2735"/>
                <a:gd name="T10" fmla="*/ 878 w 2902"/>
                <a:gd name="T11" fmla="*/ 0 h 2735"/>
                <a:gd name="T12" fmla="*/ 2902 w 2902"/>
                <a:gd name="T13" fmla="*/ 0 h 2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2" h="2735">
                  <a:moveTo>
                    <a:pt x="2902" y="0"/>
                  </a:moveTo>
                  <a:lnTo>
                    <a:pt x="1262" y="2735"/>
                  </a:lnTo>
                  <a:cubicBezTo>
                    <a:pt x="1080" y="2613"/>
                    <a:pt x="898" y="2491"/>
                    <a:pt x="715" y="2370"/>
                  </a:cubicBezTo>
                  <a:cubicBezTo>
                    <a:pt x="502" y="2227"/>
                    <a:pt x="146" y="2061"/>
                    <a:pt x="51" y="1806"/>
                  </a:cubicBezTo>
                  <a:cubicBezTo>
                    <a:pt x="0" y="1667"/>
                    <a:pt x="6" y="1517"/>
                    <a:pt x="84" y="1388"/>
                  </a:cubicBezTo>
                  <a:lnTo>
                    <a:pt x="878" y="0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04DF25F8-BF3F-4F1F-87A2-39CF54B98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5301" y="4491038"/>
              <a:ext cx="1793875" cy="1660525"/>
            </a:xfrm>
            <a:custGeom>
              <a:avLst/>
              <a:gdLst>
                <a:gd name="T0" fmla="*/ 3224 w 3224"/>
                <a:gd name="T1" fmla="*/ 0 h 2985"/>
                <a:gd name="T2" fmla="*/ 722 w 3224"/>
                <a:gd name="T3" fmla="*/ 1396 h 2985"/>
                <a:gd name="T4" fmla="*/ 0 w 3224"/>
                <a:gd name="T5" fmla="*/ 1499 h 2985"/>
                <a:gd name="T6" fmla="*/ 1202 w 3224"/>
                <a:gd name="T7" fmla="*/ 2716 h 2985"/>
                <a:gd name="T8" fmla="*/ 1877 w 3224"/>
                <a:gd name="T9" fmla="*/ 2754 h 2985"/>
                <a:gd name="T10" fmla="*/ 3224 w 3224"/>
                <a:gd name="T11" fmla="*/ 2024 h 2985"/>
                <a:gd name="T12" fmla="*/ 3224 w 3224"/>
                <a:gd name="T13" fmla="*/ 0 h 2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24" h="2985">
                  <a:moveTo>
                    <a:pt x="3224" y="0"/>
                  </a:moveTo>
                  <a:lnTo>
                    <a:pt x="722" y="1396"/>
                  </a:lnTo>
                  <a:cubicBezTo>
                    <a:pt x="722" y="1396"/>
                    <a:pt x="256" y="1691"/>
                    <a:pt x="0" y="1499"/>
                  </a:cubicBezTo>
                  <a:lnTo>
                    <a:pt x="1202" y="2716"/>
                  </a:lnTo>
                  <a:cubicBezTo>
                    <a:pt x="1202" y="2716"/>
                    <a:pt x="1428" y="2985"/>
                    <a:pt x="1877" y="2754"/>
                  </a:cubicBezTo>
                  <a:lnTo>
                    <a:pt x="3224" y="2024"/>
                  </a:lnTo>
                  <a:lnTo>
                    <a:pt x="32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6BA328-5DD8-4DF5-9DDB-8A71AD9F2A67}"/>
                </a:ext>
              </a:extLst>
            </p:cNvPr>
            <p:cNvSpPr txBox="1"/>
            <p:nvPr/>
          </p:nvSpPr>
          <p:spPr>
            <a:xfrm>
              <a:off x="4481164" y="2957962"/>
              <a:ext cx="485668" cy="448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DFE7B6-A3D6-4393-A079-32BD43156F82}"/>
                </a:ext>
              </a:extLst>
            </p:cNvPr>
            <p:cNvSpPr txBox="1"/>
            <p:nvPr/>
          </p:nvSpPr>
          <p:spPr>
            <a:xfrm>
              <a:off x="7182048" y="2957962"/>
              <a:ext cx="537792" cy="448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39EAD5-6E65-473E-9482-7830EACC5769}"/>
                </a:ext>
              </a:extLst>
            </p:cNvPr>
            <p:cNvSpPr txBox="1"/>
            <p:nvPr/>
          </p:nvSpPr>
          <p:spPr>
            <a:xfrm>
              <a:off x="4839154" y="5293667"/>
              <a:ext cx="535996" cy="448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9E05BA-4B14-447B-BB25-FB6A95E5E152}"/>
                </a:ext>
              </a:extLst>
            </p:cNvPr>
            <p:cNvSpPr txBox="1"/>
            <p:nvPr/>
          </p:nvSpPr>
          <p:spPr>
            <a:xfrm>
              <a:off x="6693540" y="5311071"/>
              <a:ext cx="564755" cy="4486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52812CE-7E92-4256-ACB2-F4389CE73CDB}"/>
              </a:ext>
            </a:extLst>
          </p:cNvPr>
          <p:cNvSpPr txBox="1"/>
          <p:nvPr/>
        </p:nvSpPr>
        <p:spPr>
          <a:xfrm>
            <a:off x="561976" y="361950"/>
            <a:ext cx="5534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+mj-lt"/>
              </a:rPr>
              <a:t>Business Model</a:t>
            </a:r>
            <a:endParaRPr lang="ko-KR" altLang="en-US" sz="3600" b="1" dirty="0"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4A8234-1287-452E-B167-FD3DF8C63072}"/>
              </a:ext>
            </a:extLst>
          </p:cNvPr>
          <p:cNvSpPr/>
          <p:nvPr/>
        </p:nvSpPr>
        <p:spPr>
          <a:xfrm>
            <a:off x="0" y="0"/>
            <a:ext cx="171450" cy="88769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A2728F7-0620-4185-881B-7A0F602427A9}"/>
              </a:ext>
            </a:extLst>
          </p:cNvPr>
          <p:cNvGrpSpPr/>
          <p:nvPr/>
        </p:nvGrpSpPr>
        <p:grpSpPr>
          <a:xfrm>
            <a:off x="1107353" y="2328667"/>
            <a:ext cx="2796294" cy="1160767"/>
            <a:chOff x="1000662" y="2871151"/>
            <a:chExt cx="2796294" cy="116076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9EE462-123F-490C-8F53-1EA1E10ED94B}"/>
                </a:ext>
              </a:extLst>
            </p:cNvPr>
            <p:cNvSpPr txBox="1"/>
            <p:nvPr/>
          </p:nvSpPr>
          <p:spPr>
            <a:xfrm>
              <a:off x="1000662" y="3209705"/>
              <a:ext cx="2796294" cy="82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482F85-C014-432B-8472-7197FBA751EB}"/>
                </a:ext>
              </a:extLst>
            </p:cNvPr>
            <p:cNvSpPr txBox="1"/>
            <p:nvPr/>
          </p:nvSpPr>
          <p:spPr>
            <a:xfrm>
              <a:off x="1000662" y="2871151"/>
              <a:ext cx="27962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Business Model</a:t>
              </a:r>
              <a:r>
                <a:rPr lang="ko-KR" altLang="en-US" sz="1400" b="1" dirty="0">
                  <a:latin typeface="+mj-lt"/>
                </a:rPr>
                <a:t> </a:t>
              </a:r>
              <a:r>
                <a:rPr lang="en-US" altLang="ko-KR" sz="1400" b="1" dirty="0">
                  <a:latin typeface="+mj-lt"/>
                </a:rPr>
                <a:t>01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0EC421B-9607-4AA3-BE64-C3092D169B71}"/>
              </a:ext>
            </a:extLst>
          </p:cNvPr>
          <p:cNvGrpSpPr/>
          <p:nvPr/>
        </p:nvGrpSpPr>
        <p:grpSpPr>
          <a:xfrm>
            <a:off x="8288353" y="2328667"/>
            <a:ext cx="2796294" cy="1160767"/>
            <a:chOff x="1000662" y="2871151"/>
            <a:chExt cx="2796294" cy="116076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91437CB-01ED-49EF-97A4-D8A20F45C2A7}"/>
                </a:ext>
              </a:extLst>
            </p:cNvPr>
            <p:cNvSpPr txBox="1"/>
            <p:nvPr/>
          </p:nvSpPr>
          <p:spPr>
            <a:xfrm>
              <a:off x="1000662" y="3209705"/>
              <a:ext cx="2796294" cy="82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C78113-CAC0-4824-96DE-4A9ADCC4C961}"/>
                </a:ext>
              </a:extLst>
            </p:cNvPr>
            <p:cNvSpPr txBox="1"/>
            <p:nvPr/>
          </p:nvSpPr>
          <p:spPr>
            <a:xfrm>
              <a:off x="1000662" y="2871151"/>
              <a:ext cx="27962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Business Model</a:t>
              </a:r>
              <a:r>
                <a:rPr lang="ko-KR" altLang="en-US" sz="1400" b="1" dirty="0">
                  <a:latin typeface="+mj-lt"/>
                </a:rPr>
                <a:t> </a:t>
              </a:r>
              <a:r>
                <a:rPr lang="en-US" altLang="ko-KR" sz="1400" b="1" dirty="0">
                  <a:latin typeface="+mj-lt"/>
                </a:rPr>
                <a:t>02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777E955-C43B-4C75-B176-46C19D68AD5B}"/>
              </a:ext>
            </a:extLst>
          </p:cNvPr>
          <p:cNvGrpSpPr/>
          <p:nvPr/>
        </p:nvGrpSpPr>
        <p:grpSpPr>
          <a:xfrm>
            <a:off x="1107353" y="4227925"/>
            <a:ext cx="2796294" cy="1160767"/>
            <a:chOff x="1000662" y="2871151"/>
            <a:chExt cx="2796294" cy="116076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13EC7D-D221-401B-A7E1-C2BA4D11FE6D}"/>
                </a:ext>
              </a:extLst>
            </p:cNvPr>
            <p:cNvSpPr txBox="1"/>
            <p:nvPr/>
          </p:nvSpPr>
          <p:spPr>
            <a:xfrm>
              <a:off x="1000662" y="3209705"/>
              <a:ext cx="2796294" cy="82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C71FF7-1538-4352-BB04-395FEA45F6F0}"/>
                </a:ext>
              </a:extLst>
            </p:cNvPr>
            <p:cNvSpPr txBox="1"/>
            <p:nvPr/>
          </p:nvSpPr>
          <p:spPr>
            <a:xfrm>
              <a:off x="1000662" y="2871151"/>
              <a:ext cx="27962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Business Model</a:t>
              </a:r>
              <a:r>
                <a:rPr lang="ko-KR" altLang="en-US" sz="1400" b="1" dirty="0">
                  <a:latin typeface="+mj-lt"/>
                </a:rPr>
                <a:t> </a:t>
              </a:r>
              <a:r>
                <a:rPr lang="en-US" altLang="ko-KR" sz="1400" b="1" dirty="0">
                  <a:latin typeface="+mj-lt"/>
                </a:rPr>
                <a:t>03</a:t>
              </a:r>
              <a:endParaRPr lang="ko-KR" altLang="en-US" sz="1400" b="1" dirty="0">
                <a:latin typeface="+mj-lt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9BC5709-AAE2-4D60-B6DB-79969FE16AC3}"/>
              </a:ext>
            </a:extLst>
          </p:cNvPr>
          <p:cNvGrpSpPr/>
          <p:nvPr/>
        </p:nvGrpSpPr>
        <p:grpSpPr>
          <a:xfrm>
            <a:off x="8288353" y="4227925"/>
            <a:ext cx="2796294" cy="1160767"/>
            <a:chOff x="1000662" y="2871151"/>
            <a:chExt cx="2796294" cy="116076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A9E7F59-E975-4AF4-B5C1-284A435EA920}"/>
                </a:ext>
              </a:extLst>
            </p:cNvPr>
            <p:cNvSpPr txBox="1"/>
            <p:nvPr/>
          </p:nvSpPr>
          <p:spPr>
            <a:xfrm>
              <a:off x="1000662" y="3209705"/>
              <a:ext cx="2796294" cy="82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Lorem ipsum dolor</a:t>
              </a:r>
              <a:r>
                <a: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sit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amet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, nihil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dolores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phaedrum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ea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sit.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Ullum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verear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ex cum,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ei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assum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incorrupte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1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mel</a:t>
              </a:r>
              <a:r>
                <a:rPr lang="en-US" altLang="ko-KR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 in.</a:t>
              </a:r>
              <a:endPara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E21EF8-10D3-4D38-820B-CE97BC3702B6}"/>
                </a:ext>
              </a:extLst>
            </p:cNvPr>
            <p:cNvSpPr txBox="1"/>
            <p:nvPr/>
          </p:nvSpPr>
          <p:spPr>
            <a:xfrm>
              <a:off x="1000662" y="2871151"/>
              <a:ext cx="27962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atin typeface="+mj-lt"/>
                </a:rPr>
                <a:t>Business Model</a:t>
              </a:r>
              <a:r>
                <a:rPr lang="ko-KR" altLang="en-US" sz="1400" b="1" dirty="0">
                  <a:latin typeface="+mj-lt"/>
                </a:rPr>
                <a:t> </a:t>
              </a:r>
              <a:r>
                <a:rPr lang="en-US" altLang="ko-KR" sz="1400" b="1" dirty="0">
                  <a:latin typeface="+mj-lt"/>
                </a:rPr>
                <a:t>04</a:t>
              </a:r>
              <a:endParaRPr lang="ko-KR" altLang="en-US" sz="1400" b="1" dirty="0">
                <a:latin typeface="+mj-lt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ED1BE80-F565-47F8-A333-F6F1DD575F62}"/>
              </a:ext>
            </a:extLst>
          </p:cNvPr>
          <p:cNvSpPr txBox="1"/>
          <p:nvPr/>
        </p:nvSpPr>
        <p:spPr>
          <a:xfrm>
            <a:off x="4189735" y="612047"/>
            <a:ext cx="2069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Product &amp; Services</a:t>
            </a:r>
          </a:p>
        </p:txBody>
      </p:sp>
    </p:spTree>
    <p:extLst>
      <p:ext uri="{BB962C8B-B14F-4D97-AF65-F5344CB8AC3E}">
        <p14:creationId xmlns:p14="http://schemas.microsoft.com/office/powerpoint/2010/main" val="492928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pitchdeck42">
      <a:dk1>
        <a:sysClr val="windowText" lastClr="000000"/>
      </a:dk1>
      <a:lt1>
        <a:sysClr val="window" lastClr="FFFFFF"/>
      </a:lt1>
      <a:dk2>
        <a:srgbClr val="BFBFBF"/>
      </a:dk2>
      <a:lt2>
        <a:srgbClr val="FFFFFF"/>
      </a:lt2>
      <a:accent1>
        <a:srgbClr val="00B075"/>
      </a:accent1>
      <a:accent2>
        <a:srgbClr val="008257"/>
      </a:accent2>
      <a:accent3>
        <a:srgbClr val="0065B0"/>
      </a:accent3>
      <a:accent4>
        <a:srgbClr val="00518E"/>
      </a:accent4>
      <a:accent5>
        <a:srgbClr val="BFBFBF"/>
      </a:accent5>
      <a:accent6>
        <a:srgbClr val="D8D8D8"/>
      </a:accent6>
      <a:hlink>
        <a:srgbClr val="92D050"/>
      </a:hlink>
      <a:folHlink>
        <a:srgbClr val="7030A0"/>
      </a:folHlink>
    </a:clrScheme>
    <a:fontScheme name="사용자 지정 130">
      <a:majorFont>
        <a:latin typeface="Oxygen"/>
        <a:ea typeface="맑은 고딕"/>
        <a:cs typeface=""/>
      </a:majorFont>
      <a:minorFont>
        <a:latin typeface="Oxygen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1259</Words>
  <Application>Microsoft Office PowerPoint</Application>
  <PresentationFormat>와이드스크린</PresentationFormat>
  <Paragraphs>176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Oxygen Light</vt:lpstr>
      <vt:lpstr>Oxygen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Templates, Diagram, Chart, Google slides, Keynote</dc:subject>
  <dc:creator>Slide Members by BR.YOON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dcterms:created xsi:type="dcterms:W3CDTF">2019-08-26T08:08:25Z</dcterms:created>
  <dcterms:modified xsi:type="dcterms:W3CDTF">2019-08-27T08:41:24Z</dcterms:modified>
  <cp:category>www.slidemembers.com</cp:category>
</cp:coreProperties>
</file>